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6858000" cx="9144000"/>
  <p:notesSz cx="6858000" cy="9144000"/>
  <p:embeddedFontLst>
    <p:embeddedFont>
      <p:font typeface="Arial Black"/>
      <p:regular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74" roundtripDataSignature="AMtx7midddxUBpsuA/He8I2iCtbaVTHi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F2BE26-664E-44F8-9391-DE0BF65DF6BF}">
  <a:tblStyle styleId="{BCF2BE26-664E-44F8-9391-DE0BF65DF6BF}"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rialBlack-regular.fntdata"/><Relationship Id="rId72" Type="http://schemas.openxmlformats.org/officeDocument/2006/relationships/slide" Target="slides/slide66.xml"/><Relationship Id="rId31" Type="http://schemas.openxmlformats.org/officeDocument/2006/relationships/slide" Target="slides/slide25.xml"/><Relationship Id="rId30" Type="http://schemas.openxmlformats.org/officeDocument/2006/relationships/slide" Target="slides/slide24.xml"/><Relationship Id="rId74" Type="http://customschemas.google.com/relationships/presentationmetadata" Target="meta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4" name="Google Shape;704;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3" name="Google Shape;743;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 name="Google Shape;756;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9" name="Google Shape;769;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5" name="Google Shape;795;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8" name="Google Shape;808;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5" name="Google Shape;835;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7" name="Google Shape;847;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8" name="Google Shape;848;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0" name="Google Shape;860;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3" name="Google Shape;873;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4" name="Google Shape;874;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6" name="Google Shape;886;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7" name="Google Shape;887;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9" name="Google Shape;899;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2" name="Google Shape;912;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5" name="Google Shape;925;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6" name="Google Shape;926;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8" name="Google Shape;938;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9" name="Google Shape;939;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1" name="Google Shape;951;p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5" name="Shape 15"/>
        <p:cNvGrpSpPr/>
        <p:nvPr/>
      </p:nvGrpSpPr>
      <p:grpSpPr>
        <a:xfrm>
          <a:off x="0" y="0"/>
          <a:ext cx="0" cy="0"/>
          <a:chOff x="0" y="0"/>
          <a:chExt cx="0" cy="0"/>
        </a:xfrm>
      </p:grpSpPr>
      <p:sp>
        <p:nvSpPr>
          <p:cNvPr id="16" name="Google Shape;16;p68"/>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6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2" name="Shape 72"/>
        <p:cNvGrpSpPr/>
        <p:nvPr/>
      </p:nvGrpSpPr>
      <p:grpSpPr>
        <a:xfrm>
          <a:off x="0" y="0"/>
          <a:ext cx="0" cy="0"/>
          <a:chOff x="0" y="0"/>
          <a:chExt cx="0" cy="0"/>
        </a:xfrm>
      </p:grpSpPr>
      <p:sp>
        <p:nvSpPr>
          <p:cNvPr id="73" name="Google Shape;73;p7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77"/>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7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7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8" name="Shape 78"/>
        <p:cNvGrpSpPr/>
        <p:nvPr/>
      </p:nvGrpSpPr>
      <p:grpSpPr>
        <a:xfrm>
          <a:off x="0" y="0"/>
          <a:ext cx="0" cy="0"/>
          <a:chOff x="0" y="0"/>
          <a:chExt cx="0" cy="0"/>
        </a:xfrm>
      </p:grpSpPr>
      <p:sp>
        <p:nvSpPr>
          <p:cNvPr id="79" name="Google Shape;79;p78"/>
          <p:cNvSpPr txBox="1"/>
          <p:nvPr>
            <p:ph type="title"/>
          </p:nvPr>
        </p:nvSpPr>
        <p:spPr>
          <a:xfrm rot="5400000">
            <a:off x="4623593" y="2285206"/>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78"/>
          <p:cNvSpPr txBox="1"/>
          <p:nvPr>
            <p:ph idx="1" type="body"/>
          </p:nvPr>
        </p:nvSpPr>
        <p:spPr>
          <a:xfrm rot="5400000">
            <a:off x="623093"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7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7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1" name="Shape 21"/>
        <p:cNvGrpSpPr/>
        <p:nvPr/>
      </p:nvGrpSpPr>
      <p:grpSpPr>
        <a:xfrm>
          <a:off x="0" y="0"/>
          <a:ext cx="0" cy="0"/>
          <a:chOff x="0" y="0"/>
          <a:chExt cx="0" cy="0"/>
        </a:xfrm>
      </p:grpSpPr>
      <p:sp>
        <p:nvSpPr>
          <p:cNvPr id="22" name="Google Shape;22;p6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6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7" name="Shape 27"/>
        <p:cNvGrpSpPr/>
        <p:nvPr/>
      </p:nvGrpSpPr>
      <p:grpSpPr>
        <a:xfrm>
          <a:off x="0" y="0"/>
          <a:ext cx="0" cy="0"/>
          <a:chOff x="0" y="0"/>
          <a:chExt cx="0" cy="0"/>
        </a:xfrm>
      </p:grpSpPr>
      <p:sp>
        <p:nvSpPr>
          <p:cNvPr id="28" name="Google Shape;28;p70"/>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70"/>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7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7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7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3" name="Shape 33"/>
        <p:cNvGrpSpPr/>
        <p:nvPr/>
      </p:nvGrpSpPr>
      <p:grpSpPr>
        <a:xfrm>
          <a:off x="0" y="0"/>
          <a:ext cx="0" cy="0"/>
          <a:chOff x="0" y="0"/>
          <a:chExt cx="0" cy="0"/>
        </a:xfrm>
      </p:grpSpPr>
      <p:sp>
        <p:nvSpPr>
          <p:cNvPr id="34" name="Google Shape;34;p7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1"/>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71"/>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7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7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7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0" name="Shape 40"/>
        <p:cNvGrpSpPr/>
        <p:nvPr/>
      </p:nvGrpSpPr>
      <p:grpSpPr>
        <a:xfrm>
          <a:off x="0" y="0"/>
          <a:ext cx="0" cy="0"/>
          <a:chOff x="0" y="0"/>
          <a:chExt cx="0" cy="0"/>
        </a:xfrm>
      </p:grpSpPr>
      <p:sp>
        <p:nvSpPr>
          <p:cNvPr id="41" name="Google Shape;41;p72"/>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2"/>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2"/>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2"/>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2"/>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9" name="Shape 49"/>
        <p:cNvGrpSpPr/>
        <p:nvPr/>
      </p:nvGrpSpPr>
      <p:grpSpPr>
        <a:xfrm>
          <a:off x="0" y="0"/>
          <a:ext cx="0" cy="0"/>
          <a:chOff x="0" y="0"/>
          <a:chExt cx="0" cy="0"/>
        </a:xfrm>
      </p:grpSpPr>
      <p:sp>
        <p:nvSpPr>
          <p:cNvPr id="50" name="Google Shape;50;p7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4" name="Shape 54"/>
        <p:cNvGrpSpPr/>
        <p:nvPr/>
      </p:nvGrpSpPr>
      <p:grpSpPr>
        <a:xfrm>
          <a:off x="0" y="0"/>
          <a:ext cx="0" cy="0"/>
          <a:chOff x="0" y="0"/>
          <a:chExt cx="0" cy="0"/>
        </a:xfrm>
      </p:grpSpPr>
      <p:sp>
        <p:nvSpPr>
          <p:cNvPr id="55" name="Google Shape;55;p7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8" name="Shape 58"/>
        <p:cNvGrpSpPr/>
        <p:nvPr/>
      </p:nvGrpSpPr>
      <p:grpSpPr>
        <a:xfrm>
          <a:off x="0" y="0"/>
          <a:ext cx="0" cy="0"/>
          <a:chOff x="0" y="0"/>
          <a:chExt cx="0" cy="0"/>
        </a:xfrm>
      </p:grpSpPr>
      <p:sp>
        <p:nvSpPr>
          <p:cNvPr id="59" name="Google Shape;59;p75"/>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5"/>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75"/>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7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5" name="Shape 65"/>
        <p:cNvGrpSpPr/>
        <p:nvPr/>
      </p:nvGrpSpPr>
      <p:grpSpPr>
        <a:xfrm>
          <a:off x="0" y="0"/>
          <a:ext cx="0" cy="0"/>
          <a:chOff x="0" y="0"/>
          <a:chExt cx="0" cy="0"/>
        </a:xfrm>
      </p:grpSpPr>
      <p:sp>
        <p:nvSpPr>
          <p:cNvPr id="66" name="Google Shape;66;p76"/>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76"/>
          <p:cNvSpPr/>
          <p:nvPr>
            <p:ph idx="2" type="pic"/>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76"/>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7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6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6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
        <p:nvSpPr>
          <p:cNvPr id="90" name="Google Shape;90;p1"/>
          <p:cNvSpPr txBox="1"/>
          <p:nvPr>
            <p:ph type="ctrTitle"/>
          </p:nvPr>
        </p:nvSpPr>
        <p:spPr>
          <a:xfrm>
            <a:off x="2699792" y="2155542"/>
            <a:ext cx="5758408" cy="1141205"/>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dk1"/>
              </a:buClr>
              <a:buSzPts val="4000"/>
              <a:buFont typeface="Arial"/>
              <a:buNone/>
            </a:pPr>
            <a:r>
              <a:rPr lang="en-US" sz="4000">
                <a:latin typeface="Arial"/>
                <a:ea typeface="Arial"/>
                <a:cs typeface="Arial"/>
                <a:sym typeface="Arial"/>
              </a:rPr>
              <a:t>ㅇㅇㅇㅇㅁ</a:t>
            </a:r>
            <a:r>
              <a:rPr lang="en-US" sz="4000">
                <a:solidFill>
                  <a:schemeClr val="accent1"/>
                </a:solidFill>
                <a:latin typeface="Arial"/>
                <a:ea typeface="Arial"/>
                <a:cs typeface="Arial"/>
                <a:sym typeface="Arial"/>
              </a:rPr>
              <a:t>Design</a:t>
            </a:r>
            <a:r>
              <a:rPr lang="en-US" sz="4000">
                <a:latin typeface="Arial"/>
                <a:ea typeface="Arial"/>
                <a:cs typeface="Arial"/>
                <a:sym typeface="Arial"/>
              </a:rPr>
              <a:t> </a:t>
            </a:r>
            <a:r>
              <a:rPr lang="en-US" sz="4000">
                <a:solidFill>
                  <a:srgbClr val="FF0000"/>
                </a:solidFill>
                <a:latin typeface="Arial"/>
                <a:ea typeface="Arial"/>
                <a:cs typeface="Arial"/>
                <a:sym typeface="Arial"/>
              </a:rPr>
              <a:t>A</a:t>
            </a:r>
            <a:r>
              <a:rPr lang="en-US" sz="4000">
                <a:latin typeface="Arial"/>
                <a:ea typeface="Arial"/>
                <a:cs typeface="Arial"/>
                <a:sym typeface="Arial"/>
              </a:rPr>
              <a:t> </a:t>
            </a:r>
            <a:r>
              <a:rPr lang="en-US" sz="4000">
                <a:solidFill>
                  <a:schemeClr val="accent6"/>
                </a:solidFill>
                <a:latin typeface="Arial"/>
                <a:ea typeface="Arial"/>
                <a:cs typeface="Arial"/>
                <a:sym typeface="Arial"/>
              </a:rPr>
              <a:t>trip</a:t>
            </a:r>
            <a:r>
              <a:rPr lang="en-US" sz="4000">
                <a:latin typeface="Arial"/>
                <a:ea typeface="Arial"/>
                <a:cs typeface="Arial"/>
                <a:sym typeface="Arial"/>
              </a:rPr>
              <a:t>ㄴ</a:t>
            </a:r>
            <a:endParaRPr sz="3600">
              <a:latin typeface="Arial"/>
              <a:ea typeface="Arial"/>
              <a:cs typeface="Arial"/>
              <a:sym typeface="Arial"/>
            </a:endParaRPr>
          </a:p>
        </p:txBody>
      </p:sp>
      <p:sp>
        <p:nvSpPr>
          <p:cNvPr id="91" name="Google Shape;91;p1"/>
          <p:cNvSpPr txBox="1"/>
          <p:nvPr>
            <p:ph idx="1" type="subTitle"/>
          </p:nvPr>
        </p:nvSpPr>
        <p:spPr>
          <a:xfrm>
            <a:off x="5545214" y="3514004"/>
            <a:ext cx="2843210" cy="284612"/>
          </a:xfrm>
          <a:prstGeom prst="rect">
            <a:avLst/>
          </a:prstGeom>
          <a:noFill/>
          <a:ln>
            <a:noFill/>
          </a:ln>
        </p:spPr>
        <p:txBody>
          <a:bodyPr anchorCtr="0" anchor="t" bIns="45700" lIns="91425" spcFirstLastPara="1" rIns="91425" wrap="square" tIns="45700">
            <a:normAutofit lnSpcReduction="10000"/>
          </a:bodyPr>
          <a:lstStyle/>
          <a:p>
            <a:pPr indent="0" lvl="0" marL="0" rtl="0" algn="r">
              <a:lnSpc>
                <a:spcPct val="90000"/>
              </a:lnSpc>
              <a:spcBef>
                <a:spcPts val="0"/>
              </a:spcBef>
              <a:spcAft>
                <a:spcPts val="0"/>
              </a:spcAft>
              <a:buClr>
                <a:schemeClr val="dk1"/>
              </a:buClr>
              <a:buSzPts val="1400"/>
              <a:buNone/>
            </a:pPr>
            <a:r>
              <a:rPr lang="en-US" sz="1400">
                <a:latin typeface="Arial"/>
                <a:ea typeface="Arial"/>
                <a:cs typeface="Arial"/>
                <a:sym typeface="Arial"/>
              </a:rPr>
              <a:t>3조</a:t>
            </a:r>
            <a:endParaRPr/>
          </a:p>
        </p:txBody>
      </p:sp>
      <p:sp>
        <p:nvSpPr>
          <p:cNvPr id="92" name="Google Shape;92;p1"/>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1"/>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94" name="Google Shape;94;p1"/>
          <p:cNvCxnSpPr/>
          <p:nvPr/>
        </p:nvCxnSpPr>
        <p:spPr>
          <a:xfrm>
            <a:off x="3357554" y="2143116"/>
            <a:ext cx="5000660" cy="1588"/>
          </a:xfrm>
          <a:prstGeom prst="straightConnector1">
            <a:avLst/>
          </a:prstGeom>
          <a:noFill/>
          <a:ln cap="flat" cmpd="sng" w="9525">
            <a:solidFill>
              <a:srgbClr val="595959"/>
            </a:solidFill>
            <a:prstDash val="solid"/>
            <a:miter lim="800000"/>
            <a:headEnd len="sm" w="sm" type="none"/>
            <a:tailEnd len="sm" w="sm" type="none"/>
          </a:ln>
        </p:spPr>
      </p:cxnSp>
      <p:cxnSp>
        <p:nvCxnSpPr>
          <p:cNvPr id="95" name="Google Shape;95;p1"/>
          <p:cNvCxnSpPr/>
          <p:nvPr/>
        </p:nvCxnSpPr>
        <p:spPr>
          <a:xfrm>
            <a:off x="3357554" y="3868466"/>
            <a:ext cx="5000660" cy="1588"/>
          </a:xfrm>
          <a:prstGeom prst="straightConnector1">
            <a:avLst/>
          </a:prstGeom>
          <a:noFill/>
          <a:ln cap="flat" cmpd="sng" w="9525">
            <a:solidFill>
              <a:srgbClr val="595959"/>
            </a:solidFill>
            <a:prstDash val="solid"/>
            <a:miter lim="800000"/>
            <a:headEnd len="sm" w="sm" type="none"/>
            <a:tailEnd len="sm" w="sm" type="none"/>
          </a:ln>
        </p:spPr>
      </p:cxnSp>
      <p:cxnSp>
        <p:nvCxnSpPr>
          <p:cNvPr id="96" name="Google Shape;96;p1"/>
          <p:cNvCxnSpPr/>
          <p:nvPr/>
        </p:nvCxnSpPr>
        <p:spPr>
          <a:xfrm>
            <a:off x="3059832" y="2143116"/>
            <a:ext cx="5298382" cy="1588"/>
          </a:xfrm>
          <a:prstGeom prst="straightConnector1">
            <a:avLst/>
          </a:prstGeom>
          <a:noFill/>
          <a:ln cap="flat" cmpd="sng" w="9525">
            <a:solidFill>
              <a:srgbClr val="595959"/>
            </a:solidFill>
            <a:prstDash val="solid"/>
            <a:miter lim="800000"/>
            <a:headEnd len="med" w="med" type="oval"/>
            <a:tailEnd len="med" w="med" type="oval"/>
          </a:ln>
        </p:spPr>
      </p:cxnSp>
      <p:cxnSp>
        <p:nvCxnSpPr>
          <p:cNvPr id="97" name="Google Shape;97;p1"/>
          <p:cNvCxnSpPr/>
          <p:nvPr/>
        </p:nvCxnSpPr>
        <p:spPr>
          <a:xfrm>
            <a:off x="3059832" y="3868466"/>
            <a:ext cx="5339231" cy="3176"/>
          </a:xfrm>
          <a:prstGeom prst="straightConnector1">
            <a:avLst/>
          </a:prstGeom>
          <a:noFill/>
          <a:ln cap="flat" cmpd="sng" w="9525">
            <a:solidFill>
              <a:srgbClr val="595959"/>
            </a:solidFill>
            <a:prstDash val="solid"/>
            <a:miter lim="800000"/>
            <a:headEnd len="med" w="med" type="oval"/>
            <a:tailEnd len="med" w="med" type="oval"/>
          </a:ln>
        </p:spPr>
      </p:cxnSp>
      <p:sp>
        <p:nvSpPr>
          <p:cNvPr id="98" name="Google Shape;98;p1"/>
          <p:cNvSpPr txBox="1"/>
          <p:nvPr/>
        </p:nvSpPr>
        <p:spPr>
          <a:xfrm>
            <a:off x="5500694" y="4000504"/>
            <a:ext cx="2843210" cy="2020784"/>
          </a:xfrm>
          <a:prstGeom prst="rect">
            <a:avLst/>
          </a:prstGeom>
          <a:noFill/>
          <a:ln>
            <a:noFill/>
          </a:ln>
        </p:spPr>
        <p:txBody>
          <a:bodyPr anchorCtr="0" anchor="t" bIns="45700" lIns="91425" spcFirstLastPara="1" rIns="91425" wrap="square" tIns="45700">
            <a:normAutofit/>
          </a:bodyPr>
          <a:lstStyle/>
          <a:p>
            <a:pPr indent="0" lvl="0" marL="0" marR="0" rtl="0" algn="r">
              <a:lnSpc>
                <a:spcPct val="100000"/>
              </a:lnSpc>
              <a:spcBef>
                <a:spcPts val="0"/>
              </a:spcBef>
              <a:spcAft>
                <a:spcPts val="0"/>
              </a:spcAft>
              <a:buClr>
                <a:schemeClr val="dk1"/>
              </a:buClr>
              <a:buSzPts val="1100"/>
              <a:buFont typeface="Arial"/>
              <a:buNone/>
            </a:pPr>
            <a:r>
              <a:t/>
            </a:r>
            <a:endParaRPr b="0" i="0" sz="1100" u="none" cap="none" strike="noStrike">
              <a:solidFill>
                <a:srgbClr val="A5A5A5"/>
              </a:solidFill>
              <a:latin typeface="Arial"/>
              <a:ea typeface="Arial"/>
              <a:cs typeface="Arial"/>
              <a:sym typeface="Arial"/>
            </a:endParaRPr>
          </a:p>
        </p:txBody>
      </p:sp>
      <p:sp>
        <p:nvSpPr>
          <p:cNvPr id="99" name="Google Shape;99;p1"/>
          <p:cNvSpPr txBox="1"/>
          <p:nvPr/>
        </p:nvSpPr>
        <p:spPr>
          <a:xfrm>
            <a:off x="5545214" y="4016786"/>
            <a:ext cx="2843210" cy="2020783"/>
          </a:xfrm>
          <a:prstGeom prst="rect">
            <a:avLst/>
          </a:prstGeom>
          <a:noFill/>
          <a:ln>
            <a:noFill/>
          </a:ln>
        </p:spPr>
        <p:txBody>
          <a:bodyPr anchorCtr="0" anchor="t" bIns="45700" lIns="91425" spcFirstLastPara="1" rIns="91425" wrap="square" tIns="45700">
            <a:normAutofit/>
          </a:bodyPr>
          <a:lstStyle/>
          <a:p>
            <a:pPr indent="0" lvl="0" marL="0" marR="0" rtl="0" algn="r">
              <a:lnSpc>
                <a:spcPct val="9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이은규</a:t>
            </a:r>
            <a:endParaRPr b="0" i="0" sz="1000" u="none" cap="none" strike="noStrike">
              <a:solidFill>
                <a:schemeClr val="dk1"/>
              </a:solidFill>
              <a:latin typeface="Arial"/>
              <a:ea typeface="Arial"/>
              <a:cs typeface="Arial"/>
              <a:sym typeface="Arial"/>
            </a:endParaRPr>
          </a:p>
          <a:p>
            <a:pPr indent="0" lvl="0" marL="0" marR="0" rtl="0" algn="r">
              <a:lnSpc>
                <a:spcPct val="90000"/>
              </a:lnSpc>
              <a:spcBef>
                <a:spcPts val="100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이진혁</a:t>
            </a:r>
            <a:endParaRPr b="0" i="0" sz="1000" u="none" cap="none" strike="noStrike">
              <a:solidFill>
                <a:schemeClr val="dk1"/>
              </a:solidFill>
              <a:latin typeface="Arial"/>
              <a:ea typeface="Arial"/>
              <a:cs typeface="Arial"/>
              <a:sym typeface="Arial"/>
            </a:endParaRPr>
          </a:p>
          <a:p>
            <a:pPr indent="0" lvl="0" marL="0" marR="0" rtl="0" algn="r">
              <a:lnSpc>
                <a:spcPct val="90000"/>
              </a:lnSpc>
              <a:spcBef>
                <a:spcPts val="100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조성진</a:t>
            </a:r>
            <a:endParaRPr b="0" i="0" sz="1000" u="none" cap="none" strike="noStrike">
              <a:solidFill>
                <a:schemeClr val="dk1"/>
              </a:solidFill>
              <a:latin typeface="Arial"/>
              <a:ea typeface="Arial"/>
              <a:cs typeface="Arial"/>
              <a:sym typeface="Arial"/>
            </a:endParaRPr>
          </a:p>
          <a:p>
            <a:pPr indent="0" lvl="0" marL="0" marR="0" rtl="0" algn="r">
              <a:lnSpc>
                <a:spcPct val="90000"/>
              </a:lnSpc>
              <a:spcBef>
                <a:spcPts val="100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신우철</a:t>
            </a:r>
            <a:endParaRPr b="0" i="0" sz="1000" u="none" cap="none" strike="noStrike">
              <a:solidFill>
                <a:schemeClr val="dk1"/>
              </a:solidFill>
              <a:latin typeface="Arial"/>
              <a:ea typeface="Arial"/>
              <a:cs typeface="Arial"/>
              <a:sym typeface="Arial"/>
            </a:endParaRPr>
          </a:p>
          <a:p>
            <a:pPr indent="0" lvl="0" marL="0" marR="0" rtl="0" algn="r">
              <a:lnSpc>
                <a:spcPct val="90000"/>
              </a:lnSpc>
              <a:spcBef>
                <a:spcPts val="100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신지수</a:t>
            </a:r>
            <a:endParaRPr b="0" i="0" sz="1000" u="none" cap="none" strike="noStrike">
              <a:solidFill>
                <a:schemeClr val="dk1"/>
              </a:solidFill>
              <a:latin typeface="Arial"/>
              <a:ea typeface="Arial"/>
              <a:cs typeface="Arial"/>
              <a:sym typeface="Arial"/>
            </a:endParaRPr>
          </a:p>
          <a:p>
            <a:pPr indent="0" lvl="0" marL="0" marR="0" rtl="0" algn="r">
              <a:lnSpc>
                <a:spcPct val="90000"/>
              </a:lnSpc>
              <a:spcBef>
                <a:spcPts val="100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최다솔</a:t>
            </a:r>
            <a:endParaRPr b="0" i="0" sz="1000" u="none" cap="none" strike="noStrike">
              <a:solidFill>
                <a:schemeClr val="dk1"/>
              </a:solidFill>
              <a:latin typeface="Arial"/>
              <a:ea typeface="Arial"/>
              <a:cs typeface="Arial"/>
              <a:sym typeface="Arial"/>
            </a:endParaRPr>
          </a:p>
          <a:p>
            <a:pPr indent="0" lvl="0" marL="0" marR="0" rtl="0" algn="r">
              <a:lnSpc>
                <a:spcPct val="90000"/>
              </a:lnSpc>
              <a:spcBef>
                <a:spcPts val="1000"/>
              </a:spcBef>
              <a:spcAft>
                <a:spcPts val="0"/>
              </a:spcAft>
              <a:buClr>
                <a:schemeClr val="dk1"/>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r">
              <a:lnSpc>
                <a:spcPct val="90000"/>
              </a:lnSpc>
              <a:spcBef>
                <a:spcPts val="1000"/>
              </a:spcBef>
              <a:spcAft>
                <a:spcPts val="0"/>
              </a:spcAft>
              <a:buClr>
                <a:schemeClr val="dk1"/>
              </a:buClr>
              <a:buSzPts val="1000"/>
              <a:buFont typeface="Arial"/>
              <a:buNone/>
            </a:pPr>
            <a:r>
              <a:t/>
            </a:r>
            <a:endParaRPr b="0" i="0" sz="1000" u="none" cap="none" strike="noStrike">
              <a:solidFill>
                <a:srgbClr val="548135"/>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0"/>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10"/>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9" name="Google Shape;229;p10"/>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i="0" lang="en-US" sz="4400" u="none" cap="none" strike="noStrike">
                <a:solidFill>
                  <a:schemeClr val="dk1"/>
                </a:solidFill>
                <a:latin typeface="Arial"/>
                <a:ea typeface="Arial"/>
                <a:cs typeface="Arial"/>
                <a:sym typeface="Arial"/>
              </a:rPr>
              <a:t>ERD </a:t>
            </a:r>
            <a:r>
              <a:rPr b="1" i="0" lang="en-US" sz="3200" u="none" cap="none" strike="noStrike">
                <a:solidFill>
                  <a:schemeClr val="dk1"/>
                </a:solidFill>
                <a:latin typeface="Arial"/>
                <a:ea typeface="Arial"/>
                <a:cs typeface="Arial"/>
                <a:sym typeface="Arial"/>
              </a:rPr>
              <a:t>&gt; </a:t>
            </a:r>
            <a:r>
              <a:rPr b="1" lang="en-US" sz="3200">
                <a:solidFill>
                  <a:schemeClr val="dk1"/>
                </a:solidFill>
                <a:latin typeface="Arial"/>
                <a:ea typeface="Arial"/>
                <a:cs typeface="Arial"/>
                <a:sym typeface="Arial"/>
              </a:rPr>
              <a:t>여행지역 및 축제</a:t>
            </a:r>
            <a:endParaRPr b="1" i="0" sz="3200" u="none" cap="none" strike="noStrike">
              <a:solidFill>
                <a:schemeClr val="dk1"/>
              </a:solidFill>
              <a:latin typeface="Arial"/>
              <a:ea typeface="Arial"/>
              <a:cs typeface="Arial"/>
              <a:sym typeface="Arial"/>
            </a:endParaRPr>
          </a:p>
        </p:txBody>
      </p:sp>
      <p:sp>
        <p:nvSpPr>
          <p:cNvPr id="230" name="Google Shape;230;p10"/>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31" name="Google Shape;231;p10"/>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232" name="Google Shape;232;p10"/>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233" name="Google Shape;233;p10"/>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234" name="Google Shape;234;p10"/>
          <p:cNvPicPr preferRelativeResize="0"/>
          <p:nvPr/>
        </p:nvPicPr>
        <p:blipFill rotWithShape="1">
          <a:blip r:embed="rId3">
            <a:alphaModFix/>
          </a:blip>
          <a:srcRect b="0" l="0" r="0" t="0"/>
          <a:stretch/>
        </p:blipFill>
        <p:spPr>
          <a:xfrm>
            <a:off x="265289" y="2073764"/>
            <a:ext cx="8596489" cy="369292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1"/>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11"/>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 name="Google Shape;242;p11"/>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i="0" lang="en-US" sz="4400" u="none" cap="none" strike="noStrike">
                <a:solidFill>
                  <a:schemeClr val="dk1"/>
                </a:solidFill>
                <a:latin typeface="Arial"/>
                <a:ea typeface="Arial"/>
                <a:cs typeface="Arial"/>
                <a:sym typeface="Arial"/>
              </a:rPr>
              <a:t>ERD </a:t>
            </a:r>
            <a:r>
              <a:rPr b="1" i="0" lang="en-US" sz="3200" u="none" cap="none" strike="noStrike">
                <a:solidFill>
                  <a:schemeClr val="dk1"/>
                </a:solidFill>
                <a:latin typeface="Arial"/>
                <a:ea typeface="Arial"/>
                <a:cs typeface="Arial"/>
                <a:sym typeface="Arial"/>
              </a:rPr>
              <a:t>&gt; </a:t>
            </a:r>
            <a:r>
              <a:rPr b="1" lang="en-US" sz="3200">
                <a:solidFill>
                  <a:schemeClr val="dk1"/>
                </a:solidFill>
                <a:latin typeface="Arial"/>
                <a:ea typeface="Arial"/>
                <a:cs typeface="Arial"/>
                <a:sym typeface="Arial"/>
              </a:rPr>
              <a:t>음식점</a:t>
            </a:r>
            <a:endParaRPr b="1" i="0" sz="3200" u="none" cap="none" strike="noStrike">
              <a:solidFill>
                <a:schemeClr val="dk1"/>
              </a:solidFill>
              <a:latin typeface="Arial"/>
              <a:ea typeface="Arial"/>
              <a:cs typeface="Arial"/>
              <a:sym typeface="Arial"/>
            </a:endParaRPr>
          </a:p>
        </p:txBody>
      </p:sp>
      <p:sp>
        <p:nvSpPr>
          <p:cNvPr id="243" name="Google Shape;243;p11"/>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44" name="Google Shape;244;p11"/>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245" name="Google Shape;245;p11"/>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246" name="Google Shape;246;p11"/>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247" name="Google Shape;247;p11"/>
          <p:cNvPicPr preferRelativeResize="0"/>
          <p:nvPr/>
        </p:nvPicPr>
        <p:blipFill rotWithShape="1">
          <a:blip r:embed="rId3">
            <a:alphaModFix/>
          </a:blip>
          <a:srcRect b="0" l="0" r="0" t="0"/>
          <a:stretch/>
        </p:blipFill>
        <p:spPr>
          <a:xfrm>
            <a:off x="142844" y="1837337"/>
            <a:ext cx="8690712" cy="432493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2"/>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ㄷㄷㄷ</a:t>
            </a:r>
            <a:endParaRPr sz="1800">
              <a:solidFill>
                <a:schemeClr val="dk1"/>
              </a:solidFill>
              <a:latin typeface="Calibri"/>
              <a:ea typeface="Calibri"/>
              <a:cs typeface="Calibri"/>
              <a:sym typeface="Calibri"/>
            </a:endParaRPr>
          </a:p>
        </p:txBody>
      </p:sp>
      <p:sp>
        <p:nvSpPr>
          <p:cNvPr id="254" name="Google Shape;254;p12"/>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5" name="Google Shape;255;p12"/>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i="0" lang="en-US" sz="4400" u="none" cap="none" strike="noStrike">
                <a:solidFill>
                  <a:schemeClr val="dk1"/>
                </a:solidFill>
                <a:latin typeface="Arial"/>
                <a:ea typeface="Arial"/>
                <a:cs typeface="Arial"/>
                <a:sym typeface="Arial"/>
              </a:rPr>
              <a:t>ERD </a:t>
            </a:r>
            <a:r>
              <a:rPr b="1" i="0" lang="en-US" sz="3200" u="none" cap="none" strike="noStrike">
                <a:solidFill>
                  <a:schemeClr val="dk1"/>
                </a:solidFill>
                <a:latin typeface="Arial"/>
                <a:ea typeface="Arial"/>
                <a:cs typeface="Arial"/>
                <a:sym typeface="Arial"/>
              </a:rPr>
              <a:t>&gt; 원격투어</a:t>
            </a:r>
            <a:endParaRPr/>
          </a:p>
        </p:txBody>
      </p:sp>
      <p:sp>
        <p:nvSpPr>
          <p:cNvPr id="256" name="Google Shape;256;p12"/>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57" name="Google Shape;257;p12"/>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258" name="Google Shape;258;p12"/>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259" name="Google Shape;259;p12"/>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260" name="Google Shape;260;p12"/>
          <p:cNvPicPr preferRelativeResize="0"/>
          <p:nvPr/>
        </p:nvPicPr>
        <p:blipFill rotWithShape="1">
          <a:blip r:embed="rId3">
            <a:alphaModFix/>
          </a:blip>
          <a:srcRect b="0" l="0" r="0" t="0"/>
          <a:stretch/>
        </p:blipFill>
        <p:spPr>
          <a:xfrm>
            <a:off x="428596" y="1786970"/>
            <a:ext cx="7975982" cy="442919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3"/>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13"/>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8" name="Google Shape;268;p13"/>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4400"/>
              <a:buFont typeface="Arial"/>
              <a:buNone/>
            </a:pPr>
            <a:r>
              <a:rPr b="1" i="0" lang="en-US" sz="4400" u="none" cap="none" strike="noStrike">
                <a:solidFill>
                  <a:srgbClr val="3F3F3F"/>
                </a:solidFill>
                <a:latin typeface="Arial"/>
                <a:ea typeface="Arial"/>
                <a:cs typeface="Arial"/>
                <a:sym typeface="Arial"/>
              </a:rPr>
              <a:t>구현모습</a:t>
            </a:r>
            <a:endParaRPr b="1" i="0" sz="3000" u="none" cap="none" strike="noStrike">
              <a:solidFill>
                <a:srgbClr val="3F3F3F"/>
              </a:solidFill>
              <a:latin typeface="Arial"/>
              <a:ea typeface="Arial"/>
              <a:cs typeface="Arial"/>
              <a:sym typeface="Arial"/>
            </a:endParaRPr>
          </a:p>
        </p:txBody>
      </p:sp>
      <p:sp>
        <p:nvSpPr>
          <p:cNvPr id="269" name="Google Shape;269;p13"/>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70" name="Google Shape;270;p13"/>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271" name="Google Shape;271;p13"/>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272" name="Google Shape;272;p13"/>
          <p:cNvSpPr txBox="1"/>
          <p:nvPr/>
        </p:nvSpPr>
        <p:spPr>
          <a:xfrm>
            <a:off x="142844" y="6429396"/>
            <a:ext cx="4929222" cy="4001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r>
              <a:rPr b="1" lang="en-US" sz="2000">
                <a:solidFill>
                  <a:srgbClr val="D8D8D8"/>
                </a:solidFill>
                <a:latin typeface="Arial"/>
                <a:ea typeface="Arial"/>
                <a:cs typeface="Arial"/>
                <a:sym typeface="Arial"/>
              </a:rPr>
              <a:t>1</a:t>
            </a:r>
            <a:r>
              <a:rPr b="1" baseline="30000" lang="en-US" sz="2000">
                <a:solidFill>
                  <a:srgbClr val="D8D8D8"/>
                </a:solidFill>
                <a:latin typeface="Arial"/>
                <a:ea typeface="Arial"/>
                <a:cs typeface="Arial"/>
                <a:sym typeface="Arial"/>
              </a:rPr>
              <a:t>ST</a:t>
            </a:r>
            <a:r>
              <a:rPr b="1" lang="en-US" sz="2000">
                <a:solidFill>
                  <a:srgbClr val="D8D8D8"/>
                </a:solidFill>
                <a:latin typeface="Arial"/>
                <a:ea typeface="Arial"/>
                <a:cs typeface="Arial"/>
                <a:sym typeface="Arial"/>
              </a:rPr>
              <a:t> </a:t>
            </a:r>
            <a:r>
              <a:rPr b="1" lang="en-US" sz="1400">
                <a:solidFill>
                  <a:srgbClr val="D8D8D8"/>
                </a:solidFill>
                <a:latin typeface="Arial"/>
                <a:ea typeface="Arial"/>
                <a:cs typeface="Arial"/>
                <a:sym typeface="Arial"/>
              </a:rPr>
              <a:t>텍스트를 입력해주세요.</a:t>
            </a:r>
            <a:endParaRPr b="1" sz="1400">
              <a:solidFill>
                <a:srgbClr val="D8D8D8"/>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4"/>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14"/>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0" name="Google Shape;280;p14"/>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메인</a:t>
            </a:r>
            <a:endParaRPr b="1" i="0" sz="3200" u="none" cap="none" strike="noStrike">
              <a:solidFill>
                <a:schemeClr val="dk1"/>
              </a:solidFill>
              <a:latin typeface="Arial"/>
              <a:ea typeface="Arial"/>
              <a:cs typeface="Arial"/>
              <a:sym typeface="Arial"/>
            </a:endParaRPr>
          </a:p>
        </p:txBody>
      </p:sp>
      <p:sp>
        <p:nvSpPr>
          <p:cNvPr id="281" name="Google Shape;281;p14"/>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82" name="Google Shape;282;p14"/>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283" name="Google Shape;283;p14"/>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284" name="Google Shape;284;p14"/>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285" name="Google Shape;285;p14"/>
          <p:cNvPicPr preferRelativeResize="0"/>
          <p:nvPr/>
        </p:nvPicPr>
        <p:blipFill rotWithShape="1">
          <a:blip r:embed="rId3">
            <a:alphaModFix/>
          </a:blip>
          <a:srcRect b="0" l="0" r="0" t="0"/>
          <a:stretch/>
        </p:blipFill>
        <p:spPr>
          <a:xfrm>
            <a:off x="428596" y="1786970"/>
            <a:ext cx="8055004" cy="442977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2" name="Google Shape;292;p15"/>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3" name="Google Shape;293;p15"/>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메인 배너</a:t>
            </a:r>
            <a:endParaRPr b="1" i="0" sz="3200" u="none" cap="none" strike="noStrike">
              <a:solidFill>
                <a:schemeClr val="dk1"/>
              </a:solidFill>
              <a:latin typeface="Arial"/>
              <a:ea typeface="Arial"/>
              <a:cs typeface="Arial"/>
              <a:sym typeface="Arial"/>
            </a:endParaRPr>
          </a:p>
        </p:txBody>
      </p:sp>
      <p:sp>
        <p:nvSpPr>
          <p:cNvPr id="294" name="Google Shape;294;p15"/>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5" name="Google Shape;295;p15"/>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296" name="Google Shape;296;p15"/>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297" name="Google Shape;297;p15"/>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298" name="Google Shape;298;p15"/>
          <p:cNvPicPr preferRelativeResize="0"/>
          <p:nvPr/>
        </p:nvPicPr>
        <p:blipFill rotWithShape="1">
          <a:blip r:embed="rId3">
            <a:alphaModFix/>
          </a:blip>
          <a:srcRect b="0" l="0" r="0" t="0"/>
          <a:stretch/>
        </p:blipFill>
        <p:spPr>
          <a:xfrm>
            <a:off x="263333" y="1837337"/>
            <a:ext cx="8617334" cy="42659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6"/>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16"/>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6" name="Google Shape;306;p16"/>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로그인</a:t>
            </a:r>
            <a:endParaRPr b="1" i="0" sz="3200" u="none" cap="none" strike="noStrike">
              <a:solidFill>
                <a:schemeClr val="dk1"/>
              </a:solidFill>
              <a:latin typeface="Arial"/>
              <a:ea typeface="Arial"/>
              <a:cs typeface="Arial"/>
              <a:sym typeface="Arial"/>
            </a:endParaRPr>
          </a:p>
        </p:txBody>
      </p:sp>
      <p:sp>
        <p:nvSpPr>
          <p:cNvPr id="307" name="Google Shape;307;p16"/>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08" name="Google Shape;308;p16"/>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309" name="Google Shape;309;p16"/>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310" name="Google Shape;310;p16"/>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311" name="Google Shape;311;p16"/>
          <p:cNvPicPr preferRelativeResize="0"/>
          <p:nvPr/>
        </p:nvPicPr>
        <p:blipFill rotWithShape="1">
          <a:blip r:embed="rId3">
            <a:alphaModFix/>
          </a:blip>
          <a:srcRect b="0" l="0" r="0" t="0"/>
          <a:stretch/>
        </p:blipFill>
        <p:spPr>
          <a:xfrm>
            <a:off x="208105" y="1837337"/>
            <a:ext cx="8394028" cy="40316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7"/>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18" name="Google Shape;318;p17"/>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9" name="Google Shape;319;p17"/>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아이디 찾기</a:t>
            </a:r>
            <a:endParaRPr b="1" i="0" sz="3200" u="none" cap="none" strike="noStrike">
              <a:solidFill>
                <a:schemeClr val="dk1"/>
              </a:solidFill>
              <a:latin typeface="Arial"/>
              <a:ea typeface="Arial"/>
              <a:cs typeface="Arial"/>
              <a:sym typeface="Arial"/>
            </a:endParaRPr>
          </a:p>
        </p:txBody>
      </p:sp>
      <p:sp>
        <p:nvSpPr>
          <p:cNvPr id="320" name="Google Shape;320;p17"/>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21" name="Google Shape;321;p17"/>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322" name="Google Shape;322;p17"/>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323" name="Google Shape;323;p17"/>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324" name="Google Shape;324;p17"/>
          <p:cNvPicPr preferRelativeResize="0"/>
          <p:nvPr/>
        </p:nvPicPr>
        <p:blipFill rotWithShape="1">
          <a:blip r:embed="rId3">
            <a:alphaModFix/>
          </a:blip>
          <a:srcRect b="0" l="0" r="0" t="0"/>
          <a:stretch/>
        </p:blipFill>
        <p:spPr>
          <a:xfrm>
            <a:off x="237066" y="1888289"/>
            <a:ext cx="8607778" cy="402008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8"/>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31" name="Google Shape;331;p18"/>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2" name="Google Shape;332;p18"/>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아이디 찾기 </a:t>
            </a:r>
            <a:r>
              <a:rPr b="1" lang="en-US" sz="2800">
                <a:solidFill>
                  <a:schemeClr val="dk1"/>
                </a:solidFill>
                <a:latin typeface="Arial"/>
                <a:ea typeface="Arial"/>
                <a:cs typeface="Arial"/>
                <a:sym typeface="Arial"/>
              </a:rPr>
              <a:t>&gt; 결과</a:t>
            </a:r>
            <a:endParaRPr b="1" i="0" sz="2800" u="none" cap="none" strike="noStrike">
              <a:solidFill>
                <a:schemeClr val="dk1"/>
              </a:solidFill>
              <a:latin typeface="Arial"/>
              <a:ea typeface="Arial"/>
              <a:cs typeface="Arial"/>
              <a:sym typeface="Arial"/>
            </a:endParaRPr>
          </a:p>
        </p:txBody>
      </p:sp>
      <p:sp>
        <p:nvSpPr>
          <p:cNvPr id="333" name="Google Shape;333;p18"/>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34" name="Google Shape;334;p18"/>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335" name="Google Shape;335;p18"/>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336" name="Google Shape;336;p18"/>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337" name="Google Shape;337;p18"/>
          <p:cNvPicPr preferRelativeResize="0"/>
          <p:nvPr/>
        </p:nvPicPr>
        <p:blipFill rotWithShape="1">
          <a:blip r:embed="rId3">
            <a:alphaModFix/>
          </a:blip>
          <a:srcRect b="0" l="0" r="0" t="0"/>
          <a:stretch/>
        </p:blipFill>
        <p:spPr>
          <a:xfrm>
            <a:off x="185853" y="1878405"/>
            <a:ext cx="8772293" cy="419945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9"/>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19"/>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5" name="Google Shape;345;p19"/>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비밀번호 찾기 </a:t>
            </a:r>
            <a:endParaRPr b="1" i="0" sz="3200" u="none" cap="none" strike="noStrike">
              <a:solidFill>
                <a:schemeClr val="dk1"/>
              </a:solidFill>
              <a:latin typeface="Arial"/>
              <a:ea typeface="Arial"/>
              <a:cs typeface="Arial"/>
              <a:sym typeface="Arial"/>
            </a:endParaRPr>
          </a:p>
        </p:txBody>
      </p:sp>
      <p:sp>
        <p:nvSpPr>
          <p:cNvPr id="346" name="Google Shape;346;p19"/>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47" name="Google Shape;347;p19"/>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348" name="Google Shape;348;p19"/>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349" name="Google Shape;349;p19"/>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350" name="Google Shape;350;p19"/>
          <p:cNvPicPr preferRelativeResize="0"/>
          <p:nvPr/>
        </p:nvPicPr>
        <p:blipFill rotWithShape="1">
          <a:blip r:embed="rId3">
            <a:alphaModFix/>
          </a:blip>
          <a:srcRect b="0" l="0" r="0" t="0"/>
          <a:stretch/>
        </p:blipFill>
        <p:spPr>
          <a:xfrm>
            <a:off x="142844" y="1874622"/>
            <a:ext cx="8786667" cy="426022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
          <p:cNvSpPr/>
          <p:nvPr/>
        </p:nvSpPr>
        <p:spPr>
          <a:xfrm>
            <a:off x="0" y="-27384"/>
            <a:ext cx="9144000" cy="685800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D8D8D8"/>
              </a:solidFill>
              <a:latin typeface="Calibri"/>
              <a:ea typeface="Calibri"/>
              <a:cs typeface="Calibri"/>
              <a:sym typeface="Calibri"/>
            </a:endParaRPr>
          </a:p>
        </p:txBody>
      </p:sp>
      <p:sp>
        <p:nvSpPr>
          <p:cNvPr id="106" name="Google Shape;106;p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4400"/>
              <a:buFont typeface="Arial"/>
              <a:buNone/>
            </a:pPr>
            <a:r>
              <a:rPr lang="en-US">
                <a:solidFill>
                  <a:srgbClr val="3F3F3F"/>
                </a:solidFill>
                <a:latin typeface="Arial"/>
                <a:ea typeface="Arial"/>
                <a:cs typeface="Arial"/>
                <a:sym typeface="Arial"/>
              </a:rPr>
              <a:t>INDEX</a:t>
            </a:r>
            <a:endParaRPr>
              <a:solidFill>
                <a:srgbClr val="3F3F3F"/>
              </a:solidFill>
              <a:latin typeface="Arial"/>
              <a:ea typeface="Arial"/>
              <a:cs typeface="Arial"/>
              <a:sym typeface="Arial"/>
            </a:endParaRPr>
          </a:p>
        </p:txBody>
      </p:sp>
      <p:sp>
        <p:nvSpPr>
          <p:cNvPr id="107" name="Google Shape;107;p2"/>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08" name="Google Shape;108;p2"/>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grpSp>
        <p:nvGrpSpPr>
          <p:cNvPr id="109" name="Google Shape;109;p2"/>
          <p:cNvGrpSpPr/>
          <p:nvPr/>
        </p:nvGrpSpPr>
        <p:grpSpPr>
          <a:xfrm>
            <a:off x="815524" y="2541060"/>
            <a:ext cx="1757172" cy="2014596"/>
            <a:chOff x="1042665" y="2524798"/>
            <a:chExt cx="1757172" cy="2014596"/>
          </a:xfrm>
        </p:grpSpPr>
        <p:sp>
          <p:nvSpPr>
            <p:cNvPr id="110" name="Google Shape;110;p2"/>
            <p:cNvSpPr/>
            <p:nvPr/>
          </p:nvSpPr>
          <p:spPr>
            <a:xfrm>
              <a:off x="1042665" y="2770341"/>
              <a:ext cx="1757172" cy="1769053"/>
            </a:xfrm>
            <a:prstGeom prst="ellipse">
              <a:avLst/>
            </a:prstGeom>
            <a:solidFill>
              <a:srgbClr val="C4E0B2">
                <a:alpha val="50588"/>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1" name="Google Shape;111;p2"/>
            <p:cNvSpPr txBox="1"/>
            <p:nvPr/>
          </p:nvSpPr>
          <p:spPr>
            <a:xfrm>
              <a:off x="1632207" y="2524798"/>
              <a:ext cx="57150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000" u="none" cap="none" strike="noStrike">
                  <a:solidFill>
                    <a:srgbClr val="595959"/>
                  </a:solidFill>
                  <a:latin typeface="Arial"/>
                  <a:ea typeface="Arial"/>
                  <a:cs typeface="Arial"/>
                  <a:sym typeface="Arial"/>
                </a:rPr>
                <a:t>1</a:t>
              </a:r>
              <a:endParaRPr b="1" sz="4000">
                <a:solidFill>
                  <a:srgbClr val="595959"/>
                </a:solidFill>
                <a:latin typeface="Arial"/>
                <a:ea typeface="Arial"/>
                <a:cs typeface="Arial"/>
                <a:sym typeface="Arial"/>
              </a:endParaRPr>
            </a:p>
          </p:txBody>
        </p:sp>
        <p:sp>
          <p:nvSpPr>
            <p:cNvPr id="112" name="Google Shape;112;p2"/>
            <p:cNvSpPr txBox="1"/>
            <p:nvPr/>
          </p:nvSpPr>
          <p:spPr>
            <a:xfrm>
              <a:off x="1099678" y="3306488"/>
              <a:ext cx="15887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개요</a:t>
              </a:r>
              <a:endParaRPr sz="1800">
                <a:solidFill>
                  <a:schemeClr val="dk1"/>
                </a:solidFill>
                <a:latin typeface="Arial"/>
                <a:ea typeface="Arial"/>
                <a:cs typeface="Arial"/>
                <a:sym typeface="Arial"/>
              </a:endParaRPr>
            </a:p>
          </p:txBody>
        </p:sp>
      </p:grpSp>
      <p:grpSp>
        <p:nvGrpSpPr>
          <p:cNvPr id="113" name="Google Shape;113;p2"/>
          <p:cNvGrpSpPr/>
          <p:nvPr/>
        </p:nvGrpSpPr>
        <p:grpSpPr>
          <a:xfrm>
            <a:off x="4585439" y="2535865"/>
            <a:ext cx="1877845" cy="2024987"/>
            <a:chOff x="4811255" y="2514407"/>
            <a:chExt cx="1877845" cy="2024987"/>
          </a:xfrm>
        </p:grpSpPr>
        <p:sp>
          <p:nvSpPr>
            <p:cNvPr id="114" name="Google Shape;114;p2"/>
            <p:cNvSpPr/>
            <p:nvPr/>
          </p:nvSpPr>
          <p:spPr>
            <a:xfrm>
              <a:off x="4811255" y="2770341"/>
              <a:ext cx="1760649" cy="1769053"/>
            </a:xfrm>
            <a:prstGeom prst="ellipse">
              <a:avLst/>
            </a:prstGeom>
            <a:solidFill>
              <a:srgbClr val="385623">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5" name="Google Shape;115;p2"/>
            <p:cNvSpPr txBox="1"/>
            <p:nvPr/>
          </p:nvSpPr>
          <p:spPr>
            <a:xfrm>
              <a:off x="5465751" y="2514407"/>
              <a:ext cx="57150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595959"/>
                  </a:solidFill>
                  <a:latin typeface="Arial"/>
                  <a:ea typeface="Arial"/>
                  <a:cs typeface="Arial"/>
                  <a:sym typeface="Arial"/>
                </a:rPr>
                <a:t>3</a:t>
              </a:r>
              <a:endParaRPr b="1" sz="4000">
                <a:solidFill>
                  <a:srgbClr val="595959"/>
                </a:solidFill>
                <a:latin typeface="Arial"/>
                <a:ea typeface="Arial"/>
                <a:cs typeface="Arial"/>
                <a:sym typeface="Arial"/>
              </a:endParaRPr>
            </a:p>
          </p:txBody>
        </p:sp>
        <p:sp>
          <p:nvSpPr>
            <p:cNvPr id="116" name="Google Shape;116;p2"/>
            <p:cNvSpPr txBox="1"/>
            <p:nvPr/>
          </p:nvSpPr>
          <p:spPr>
            <a:xfrm>
              <a:off x="4825999" y="3358733"/>
              <a:ext cx="186310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구현모습</a:t>
              </a:r>
              <a:endParaRPr sz="1800">
                <a:solidFill>
                  <a:schemeClr val="dk1"/>
                </a:solidFill>
                <a:latin typeface="Arial"/>
                <a:ea typeface="Arial"/>
                <a:cs typeface="Arial"/>
                <a:sym typeface="Arial"/>
              </a:endParaRPr>
            </a:p>
          </p:txBody>
        </p:sp>
      </p:grpSp>
      <p:sp>
        <p:nvSpPr>
          <p:cNvPr id="117" name="Google Shape;117;p2"/>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8" name="Google Shape;118;p2"/>
          <p:cNvPicPr preferRelativeResize="0"/>
          <p:nvPr/>
        </p:nvPicPr>
        <p:blipFill rotWithShape="1">
          <a:blip r:embed="rId3">
            <a:alphaModFix/>
          </a:blip>
          <a:srcRect b="46722" l="0" r="0" t="0"/>
          <a:stretch/>
        </p:blipFill>
        <p:spPr>
          <a:xfrm>
            <a:off x="253439" y="1192001"/>
            <a:ext cx="2847260" cy="1516919"/>
          </a:xfrm>
          <a:prstGeom prst="rect">
            <a:avLst/>
          </a:prstGeom>
          <a:noFill/>
          <a:ln>
            <a:noFill/>
          </a:ln>
        </p:spPr>
      </p:pic>
      <p:sp>
        <p:nvSpPr>
          <p:cNvPr id="119" name="Google Shape;119;p2"/>
          <p:cNvSpPr txBox="1"/>
          <p:nvPr/>
        </p:nvSpPr>
        <p:spPr>
          <a:xfrm>
            <a:off x="521496" y="1800738"/>
            <a:ext cx="176714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목차</a:t>
            </a:r>
            <a:endParaRPr/>
          </a:p>
        </p:txBody>
      </p:sp>
      <p:grpSp>
        <p:nvGrpSpPr>
          <p:cNvPr id="120" name="Google Shape;120;p2"/>
          <p:cNvGrpSpPr/>
          <p:nvPr/>
        </p:nvGrpSpPr>
        <p:grpSpPr>
          <a:xfrm>
            <a:off x="2669774" y="2541060"/>
            <a:ext cx="1863101" cy="2014596"/>
            <a:chOff x="2896915" y="2524798"/>
            <a:chExt cx="1863101" cy="2014596"/>
          </a:xfrm>
        </p:grpSpPr>
        <p:sp>
          <p:nvSpPr>
            <p:cNvPr id="121" name="Google Shape;121;p2"/>
            <p:cNvSpPr/>
            <p:nvPr/>
          </p:nvSpPr>
          <p:spPr>
            <a:xfrm>
              <a:off x="2917545" y="2770341"/>
              <a:ext cx="1760649" cy="1769053"/>
            </a:xfrm>
            <a:prstGeom prst="ellipse">
              <a:avLst/>
            </a:prstGeom>
            <a:solidFill>
              <a:srgbClr val="548135">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2" name="Google Shape;122;p2"/>
            <p:cNvSpPr txBox="1"/>
            <p:nvPr/>
          </p:nvSpPr>
          <p:spPr>
            <a:xfrm>
              <a:off x="3596823" y="2524798"/>
              <a:ext cx="57150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595959"/>
                  </a:solidFill>
                  <a:latin typeface="Arial"/>
                  <a:ea typeface="Arial"/>
                  <a:cs typeface="Arial"/>
                  <a:sym typeface="Arial"/>
                </a:rPr>
                <a:t>2</a:t>
              </a:r>
              <a:endParaRPr b="1" sz="4000">
                <a:solidFill>
                  <a:srgbClr val="595959"/>
                </a:solidFill>
                <a:latin typeface="Arial"/>
                <a:ea typeface="Arial"/>
                <a:cs typeface="Arial"/>
                <a:sym typeface="Arial"/>
              </a:endParaRPr>
            </a:p>
          </p:txBody>
        </p:sp>
        <p:sp>
          <p:nvSpPr>
            <p:cNvPr id="123" name="Google Shape;123;p2"/>
            <p:cNvSpPr txBox="1"/>
            <p:nvPr/>
          </p:nvSpPr>
          <p:spPr>
            <a:xfrm>
              <a:off x="2896915" y="3331700"/>
              <a:ext cx="186310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개발 과정</a:t>
              </a:r>
              <a:endParaRPr sz="1800">
                <a:solidFill>
                  <a:schemeClr val="dk1"/>
                </a:solidFill>
                <a:latin typeface="Arial"/>
                <a:ea typeface="Arial"/>
                <a:cs typeface="Arial"/>
                <a:sym typeface="Arial"/>
              </a:endParaRPr>
            </a:p>
          </p:txBody>
        </p:sp>
      </p:grpSp>
      <p:grpSp>
        <p:nvGrpSpPr>
          <p:cNvPr id="124" name="Google Shape;124;p2"/>
          <p:cNvGrpSpPr/>
          <p:nvPr/>
        </p:nvGrpSpPr>
        <p:grpSpPr>
          <a:xfrm>
            <a:off x="6478053" y="2541060"/>
            <a:ext cx="1877846" cy="2014596"/>
            <a:chOff x="6703869" y="2524798"/>
            <a:chExt cx="1877846" cy="2014596"/>
          </a:xfrm>
        </p:grpSpPr>
        <p:sp>
          <p:nvSpPr>
            <p:cNvPr id="125" name="Google Shape;125;p2"/>
            <p:cNvSpPr/>
            <p:nvPr/>
          </p:nvSpPr>
          <p:spPr>
            <a:xfrm>
              <a:off x="6703869" y="2770341"/>
              <a:ext cx="1760649" cy="1769053"/>
            </a:xfrm>
            <a:prstGeom prst="ellipse">
              <a:avLst/>
            </a:prstGeom>
            <a:solidFill>
              <a:srgbClr val="1D2C12">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6" name="Google Shape;126;p2"/>
            <p:cNvSpPr txBox="1"/>
            <p:nvPr/>
          </p:nvSpPr>
          <p:spPr>
            <a:xfrm>
              <a:off x="7364411" y="2524798"/>
              <a:ext cx="57150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595959"/>
                  </a:solidFill>
                  <a:latin typeface="Arial"/>
                  <a:ea typeface="Arial"/>
                  <a:cs typeface="Arial"/>
                  <a:sym typeface="Arial"/>
                </a:rPr>
                <a:t>4</a:t>
              </a:r>
              <a:endParaRPr b="1" sz="4000">
                <a:solidFill>
                  <a:srgbClr val="595959"/>
                </a:solidFill>
                <a:latin typeface="Arial"/>
                <a:ea typeface="Arial"/>
                <a:cs typeface="Arial"/>
                <a:sym typeface="Arial"/>
              </a:endParaRPr>
            </a:p>
          </p:txBody>
        </p:sp>
        <p:sp>
          <p:nvSpPr>
            <p:cNvPr id="127" name="Google Shape;127;p2"/>
            <p:cNvSpPr txBox="1"/>
            <p:nvPr/>
          </p:nvSpPr>
          <p:spPr>
            <a:xfrm>
              <a:off x="6718613" y="3358733"/>
              <a:ext cx="186310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후기</a:t>
              </a:r>
              <a:endParaRPr sz="1800">
                <a:solidFill>
                  <a:schemeClr val="dk1"/>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0"/>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p20"/>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 name="Google Shape;358;p20"/>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비밀번호 찾기 </a:t>
            </a:r>
            <a:r>
              <a:rPr b="1" lang="en-US" sz="2800">
                <a:solidFill>
                  <a:schemeClr val="dk1"/>
                </a:solidFill>
                <a:latin typeface="Arial"/>
                <a:ea typeface="Arial"/>
                <a:cs typeface="Arial"/>
                <a:sym typeface="Arial"/>
              </a:rPr>
              <a:t>&gt; 결과</a:t>
            </a:r>
            <a:endParaRPr b="1" i="0" sz="2800" u="none" cap="none" strike="noStrike">
              <a:solidFill>
                <a:schemeClr val="dk1"/>
              </a:solidFill>
              <a:latin typeface="Arial"/>
              <a:ea typeface="Arial"/>
              <a:cs typeface="Arial"/>
              <a:sym typeface="Arial"/>
            </a:endParaRPr>
          </a:p>
        </p:txBody>
      </p:sp>
      <p:sp>
        <p:nvSpPr>
          <p:cNvPr id="359" name="Google Shape;359;p20"/>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60" name="Google Shape;360;p20"/>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361" name="Google Shape;361;p20"/>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362" name="Google Shape;362;p20"/>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363" name="Google Shape;363;p20"/>
          <p:cNvPicPr preferRelativeResize="0"/>
          <p:nvPr/>
        </p:nvPicPr>
        <p:blipFill rotWithShape="1">
          <a:blip r:embed="rId3">
            <a:alphaModFix/>
          </a:blip>
          <a:srcRect b="0" l="0" r="0" t="0"/>
          <a:stretch/>
        </p:blipFill>
        <p:spPr>
          <a:xfrm>
            <a:off x="214298" y="1813919"/>
            <a:ext cx="8715404" cy="39993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1"/>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21"/>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1" name="Google Shape;371;p21"/>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회원가입</a:t>
            </a:r>
            <a:endParaRPr b="1" i="0" sz="3200" u="none" cap="none" strike="noStrike">
              <a:solidFill>
                <a:schemeClr val="dk1"/>
              </a:solidFill>
              <a:latin typeface="Arial"/>
              <a:ea typeface="Arial"/>
              <a:cs typeface="Arial"/>
              <a:sym typeface="Arial"/>
            </a:endParaRPr>
          </a:p>
        </p:txBody>
      </p:sp>
      <p:sp>
        <p:nvSpPr>
          <p:cNvPr id="372" name="Google Shape;372;p21"/>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73" name="Google Shape;373;p21"/>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374" name="Google Shape;374;p21"/>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375" name="Google Shape;375;p21"/>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376" name="Google Shape;376;p21"/>
          <p:cNvPicPr preferRelativeResize="0"/>
          <p:nvPr/>
        </p:nvPicPr>
        <p:blipFill rotWithShape="1">
          <a:blip r:embed="rId3">
            <a:alphaModFix/>
          </a:blip>
          <a:srcRect b="0" l="0" r="0" t="0"/>
          <a:stretch/>
        </p:blipFill>
        <p:spPr>
          <a:xfrm>
            <a:off x="142844" y="1889504"/>
            <a:ext cx="8848756" cy="414680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2"/>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3" name="Google Shape;383;p22"/>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4" name="Google Shape;384;p22"/>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a:t>
            </a:r>
            <a:r>
              <a:rPr b="1" lang="en-US" sz="2000">
                <a:solidFill>
                  <a:schemeClr val="dk1"/>
                </a:solidFill>
                <a:latin typeface="Arial"/>
                <a:ea typeface="Arial"/>
                <a:cs typeface="Arial"/>
                <a:sym typeface="Arial"/>
              </a:rPr>
              <a:t>회원가입 아이디중복검사 및 비밀번호 확인</a:t>
            </a:r>
            <a:endParaRPr b="1" i="0" sz="2000" u="none" cap="none" strike="noStrike">
              <a:solidFill>
                <a:schemeClr val="dk1"/>
              </a:solidFill>
              <a:latin typeface="Arial"/>
              <a:ea typeface="Arial"/>
              <a:cs typeface="Arial"/>
              <a:sym typeface="Arial"/>
            </a:endParaRPr>
          </a:p>
        </p:txBody>
      </p:sp>
      <p:sp>
        <p:nvSpPr>
          <p:cNvPr id="385" name="Google Shape;385;p22"/>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86" name="Google Shape;386;p22"/>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387" name="Google Shape;387;p22"/>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388" name="Google Shape;388;p22"/>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389" name="Google Shape;389;p22"/>
          <p:cNvPicPr preferRelativeResize="0"/>
          <p:nvPr/>
        </p:nvPicPr>
        <p:blipFill rotWithShape="1">
          <a:blip r:embed="rId3">
            <a:alphaModFix/>
          </a:blip>
          <a:srcRect b="0" l="0" r="0" t="0"/>
          <a:stretch/>
        </p:blipFill>
        <p:spPr>
          <a:xfrm>
            <a:off x="186266" y="1879022"/>
            <a:ext cx="8658578" cy="416776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3"/>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96" name="Google Shape;396;p23"/>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7" name="Google Shape;397;p23"/>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일정 생성</a:t>
            </a:r>
            <a:endParaRPr b="1" i="0" sz="3200" u="none" cap="none" strike="noStrike">
              <a:solidFill>
                <a:schemeClr val="dk1"/>
              </a:solidFill>
              <a:latin typeface="Arial"/>
              <a:ea typeface="Arial"/>
              <a:cs typeface="Arial"/>
              <a:sym typeface="Arial"/>
            </a:endParaRPr>
          </a:p>
        </p:txBody>
      </p:sp>
      <p:sp>
        <p:nvSpPr>
          <p:cNvPr id="398" name="Google Shape;398;p23"/>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99" name="Google Shape;399;p23"/>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400" name="Google Shape;400;p23"/>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401" name="Google Shape;401;p23"/>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402" name="Google Shape;402;p23"/>
          <p:cNvPicPr preferRelativeResize="0"/>
          <p:nvPr/>
        </p:nvPicPr>
        <p:blipFill rotWithShape="1">
          <a:blip r:embed="rId3">
            <a:alphaModFix/>
          </a:blip>
          <a:srcRect b="0" l="0" r="0" t="0"/>
          <a:stretch/>
        </p:blipFill>
        <p:spPr>
          <a:xfrm>
            <a:off x="248355" y="1833929"/>
            <a:ext cx="8517467" cy="412880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4"/>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9" name="Google Shape;409;p24"/>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0" name="Google Shape;410;p24"/>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일정 생성 </a:t>
            </a:r>
            <a:r>
              <a:rPr b="1" lang="en-US" sz="2400">
                <a:solidFill>
                  <a:schemeClr val="dk1"/>
                </a:solidFill>
                <a:latin typeface="Arial"/>
                <a:ea typeface="Arial"/>
                <a:cs typeface="Arial"/>
                <a:sym typeface="Arial"/>
              </a:rPr>
              <a:t>&gt; 정보입력</a:t>
            </a:r>
            <a:endParaRPr b="1" i="0" sz="2400" u="none" cap="none" strike="noStrike">
              <a:solidFill>
                <a:schemeClr val="dk1"/>
              </a:solidFill>
              <a:latin typeface="Arial"/>
              <a:ea typeface="Arial"/>
              <a:cs typeface="Arial"/>
              <a:sym typeface="Arial"/>
            </a:endParaRPr>
          </a:p>
        </p:txBody>
      </p:sp>
      <p:sp>
        <p:nvSpPr>
          <p:cNvPr id="411" name="Google Shape;411;p24"/>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12" name="Google Shape;412;p24"/>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413" name="Google Shape;413;p24"/>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414" name="Google Shape;414;p24"/>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415" name="Google Shape;415;p24"/>
          <p:cNvPicPr preferRelativeResize="0"/>
          <p:nvPr/>
        </p:nvPicPr>
        <p:blipFill rotWithShape="1">
          <a:blip r:embed="rId3">
            <a:alphaModFix/>
          </a:blip>
          <a:srcRect b="0" l="0" r="0" t="0"/>
          <a:stretch/>
        </p:blipFill>
        <p:spPr>
          <a:xfrm>
            <a:off x="237893" y="1916326"/>
            <a:ext cx="8779727" cy="409337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5"/>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2" name="Google Shape;422;p25"/>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3" name="Google Shape;423;p25"/>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일정 생성 </a:t>
            </a:r>
            <a:r>
              <a:rPr b="1" lang="en-US" sz="2400">
                <a:solidFill>
                  <a:schemeClr val="dk1"/>
                </a:solidFill>
                <a:latin typeface="Arial"/>
                <a:ea typeface="Arial"/>
                <a:cs typeface="Arial"/>
                <a:sym typeface="Arial"/>
              </a:rPr>
              <a:t>&gt; 방문장소목록</a:t>
            </a:r>
            <a:endParaRPr b="1" i="0" sz="2400" u="none" cap="none" strike="noStrike">
              <a:solidFill>
                <a:schemeClr val="dk1"/>
              </a:solidFill>
              <a:latin typeface="Arial"/>
              <a:ea typeface="Arial"/>
              <a:cs typeface="Arial"/>
              <a:sym typeface="Arial"/>
            </a:endParaRPr>
          </a:p>
        </p:txBody>
      </p:sp>
      <p:sp>
        <p:nvSpPr>
          <p:cNvPr id="424" name="Google Shape;424;p25"/>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25" name="Google Shape;425;p25"/>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426" name="Google Shape;426;p25"/>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427" name="Google Shape;427;p25"/>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428" name="Google Shape;428;p25"/>
          <p:cNvPicPr preferRelativeResize="0"/>
          <p:nvPr/>
        </p:nvPicPr>
        <p:blipFill rotWithShape="1">
          <a:blip r:embed="rId3">
            <a:alphaModFix/>
          </a:blip>
          <a:srcRect b="0" l="0" r="0" t="0"/>
          <a:stretch/>
        </p:blipFill>
        <p:spPr>
          <a:xfrm>
            <a:off x="248356" y="1837337"/>
            <a:ext cx="8534400" cy="417313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6"/>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5" name="Google Shape;435;p26"/>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6" name="Google Shape;436;p26"/>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일정 생성 </a:t>
            </a:r>
            <a:r>
              <a:rPr b="1" lang="en-US" sz="2400">
                <a:solidFill>
                  <a:schemeClr val="dk1"/>
                </a:solidFill>
                <a:latin typeface="Arial"/>
                <a:ea typeface="Arial"/>
                <a:cs typeface="Arial"/>
                <a:sym typeface="Arial"/>
              </a:rPr>
              <a:t>&gt; 명소 리스트</a:t>
            </a:r>
            <a:endParaRPr b="1" i="0" sz="2400" u="none" cap="none" strike="noStrike">
              <a:solidFill>
                <a:schemeClr val="dk1"/>
              </a:solidFill>
              <a:latin typeface="Arial"/>
              <a:ea typeface="Arial"/>
              <a:cs typeface="Arial"/>
              <a:sym typeface="Arial"/>
            </a:endParaRPr>
          </a:p>
        </p:txBody>
      </p:sp>
      <p:sp>
        <p:nvSpPr>
          <p:cNvPr id="437" name="Google Shape;437;p26"/>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38" name="Google Shape;438;p26"/>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439" name="Google Shape;439;p26"/>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440" name="Google Shape;440;p26"/>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441" name="Google Shape;441;p26"/>
          <p:cNvPicPr preferRelativeResize="0"/>
          <p:nvPr/>
        </p:nvPicPr>
        <p:blipFill rotWithShape="1">
          <a:blip r:embed="rId3">
            <a:alphaModFix/>
          </a:blip>
          <a:srcRect b="0" l="0" r="0" t="0"/>
          <a:stretch/>
        </p:blipFill>
        <p:spPr>
          <a:xfrm>
            <a:off x="242711" y="1916116"/>
            <a:ext cx="8472693" cy="407016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7"/>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48" name="Google Shape;448;p27"/>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9" name="Google Shape;449;p27"/>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일정 생성 </a:t>
            </a:r>
            <a:r>
              <a:rPr b="1" lang="en-US" sz="2400">
                <a:solidFill>
                  <a:schemeClr val="dk1"/>
                </a:solidFill>
                <a:latin typeface="Arial"/>
                <a:ea typeface="Arial"/>
                <a:cs typeface="Arial"/>
                <a:sym typeface="Arial"/>
              </a:rPr>
              <a:t>&gt; 방문장소 추가</a:t>
            </a:r>
            <a:endParaRPr b="1" i="0" sz="2400" u="none" cap="none" strike="noStrike">
              <a:solidFill>
                <a:schemeClr val="dk1"/>
              </a:solidFill>
              <a:latin typeface="Arial"/>
              <a:ea typeface="Arial"/>
              <a:cs typeface="Arial"/>
              <a:sym typeface="Arial"/>
            </a:endParaRPr>
          </a:p>
        </p:txBody>
      </p:sp>
      <p:sp>
        <p:nvSpPr>
          <p:cNvPr id="450" name="Google Shape;450;p27"/>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51" name="Google Shape;451;p27"/>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452" name="Google Shape;452;p27"/>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453" name="Google Shape;453;p27"/>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454" name="Google Shape;454;p27"/>
          <p:cNvPicPr preferRelativeResize="0"/>
          <p:nvPr/>
        </p:nvPicPr>
        <p:blipFill rotWithShape="1">
          <a:blip r:embed="rId3">
            <a:alphaModFix/>
          </a:blip>
          <a:srcRect b="0" l="0" r="0" t="0"/>
          <a:stretch/>
        </p:blipFill>
        <p:spPr>
          <a:xfrm>
            <a:off x="142844" y="2023024"/>
            <a:ext cx="8674054" cy="398667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8"/>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p28"/>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2" name="Google Shape;462;p28"/>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일정 생성 </a:t>
            </a:r>
            <a:r>
              <a:rPr b="1" lang="en-US" sz="2400">
                <a:solidFill>
                  <a:schemeClr val="dk1"/>
                </a:solidFill>
                <a:latin typeface="Arial"/>
                <a:ea typeface="Arial"/>
                <a:cs typeface="Arial"/>
                <a:sym typeface="Arial"/>
              </a:rPr>
              <a:t>&gt; 방문장소 추가 완료</a:t>
            </a:r>
            <a:endParaRPr b="1" i="0" sz="2400" u="none" cap="none" strike="noStrike">
              <a:solidFill>
                <a:schemeClr val="dk1"/>
              </a:solidFill>
              <a:latin typeface="Arial"/>
              <a:ea typeface="Arial"/>
              <a:cs typeface="Arial"/>
              <a:sym typeface="Arial"/>
            </a:endParaRPr>
          </a:p>
        </p:txBody>
      </p:sp>
      <p:sp>
        <p:nvSpPr>
          <p:cNvPr id="463" name="Google Shape;463;p28"/>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64" name="Google Shape;464;p28"/>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465" name="Google Shape;465;p28"/>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466" name="Google Shape;466;p28"/>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467" name="Google Shape;467;p28"/>
          <p:cNvPicPr preferRelativeResize="0"/>
          <p:nvPr/>
        </p:nvPicPr>
        <p:blipFill rotWithShape="1">
          <a:blip r:embed="rId3">
            <a:alphaModFix/>
          </a:blip>
          <a:srcRect b="0" l="0" r="0" t="0"/>
          <a:stretch/>
        </p:blipFill>
        <p:spPr>
          <a:xfrm>
            <a:off x="276577" y="1827149"/>
            <a:ext cx="8585201" cy="427151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9"/>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74" name="Google Shape;474;p29"/>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5" name="Google Shape;475;p29"/>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일정 생성 </a:t>
            </a:r>
            <a:r>
              <a:rPr b="1" lang="en-US" sz="2400">
                <a:solidFill>
                  <a:schemeClr val="dk1"/>
                </a:solidFill>
                <a:latin typeface="Arial"/>
                <a:ea typeface="Arial"/>
                <a:cs typeface="Arial"/>
                <a:sym typeface="Arial"/>
              </a:rPr>
              <a:t>&gt; 방문장소 추가 완료(2)</a:t>
            </a:r>
            <a:endParaRPr b="1" i="0" sz="2400" u="none" cap="none" strike="noStrike">
              <a:solidFill>
                <a:schemeClr val="dk1"/>
              </a:solidFill>
              <a:latin typeface="Arial"/>
              <a:ea typeface="Arial"/>
              <a:cs typeface="Arial"/>
              <a:sym typeface="Arial"/>
            </a:endParaRPr>
          </a:p>
        </p:txBody>
      </p:sp>
      <p:sp>
        <p:nvSpPr>
          <p:cNvPr id="476" name="Google Shape;476;p29"/>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77" name="Google Shape;477;p29"/>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478" name="Google Shape;478;p29"/>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479" name="Google Shape;479;p29"/>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480" name="Google Shape;480;p29"/>
          <p:cNvPicPr preferRelativeResize="0"/>
          <p:nvPr/>
        </p:nvPicPr>
        <p:blipFill rotWithShape="1">
          <a:blip r:embed="rId3">
            <a:alphaModFix/>
          </a:blip>
          <a:srcRect b="0" l="0" r="0" t="0"/>
          <a:stretch/>
        </p:blipFill>
        <p:spPr>
          <a:xfrm>
            <a:off x="197802" y="1916116"/>
            <a:ext cx="8748395" cy="40317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3"/>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5" name="Google Shape;135;p3"/>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4400"/>
              <a:buFont typeface="Arial"/>
              <a:buNone/>
            </a:pPr>
            <a:r>
              <a:rPr b="1" i="0" lang="en-US" sz="4400" u="none" cap="none" strike="noStrike">
                <a:solidFill>
                  <a:srgbClr val="3F3F3F"/>
                </a:solidFill>
                <a:latin typeface="Arial"/>
                <a:ea typeface="Arial"/>
                <a:cs typeface="Arial"/>
                <a:sym typeface="Arial"/>
              </a:rPr>
              <a:t>여행일정 생성 및 관리 프로그램</a:t>
            </a:r>
            <a:endParaRPr b="1" i="0" sz="3000" u="none" cap="none" strike="noStrike">
              <a:solidFill>
                <a:srgbClr val="3F3F3F"/>
              </a:solidFill>
              <a:latin typeface="Arial"/>
              <a:ea typeface="Arial"/>
              <a:cs typeface="Arial"/>
              <a:sym typeface="Arial"/>
            </a:endParaRPr>
          </a:p>
        </p:txBody>
      </p:sp>
      <p:sp>
        <p:nvSpPr>
          <p:cNvPr id="136" name="Google Shape;136;p3"/>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37" name="Google Shape;137;p3"/>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138" name="Google Shape;138;p3"/>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139" name="Google Shape;139;p3"/>
          <p:cNvSpPr txBox="1"/>
          <p:nvPr/>
        </p:nvSpPr>
        <p:spPr>
          <a:xfrm>
            <a:off x="142844" y="6429396"/>
            <a:ext cx="4929222" cy="4001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r>
              <a:rPr b="1" lang="en-US" sz="2000">
                <a:solidFill>
                  <a:srgbClr val="D8D8D8"/>
                </a:solidFill>
                <a:latin typeface="Arial"/>
                <a:ea typeface="Arial"/>
                <a:cs typeface="Arial"/>
                <a:sym typeface="Arial"/>
              </a:rPr>
              <a:t>1</a:t>
            </a:r>
            <a:r>
              <a:rPr b="1" baseline="30000" lang="en-US" sz="2000">
                <a:solidFill>
                  <a:srgbClr val="D8D8D8"/>
                </a:solidFill>
                <a:latin typeface="Arial"/>
                <a:ea typeface="Arial"/>
                <a:cs typeface="Arial"/>
                <a:sym typeface="Arial"/>
              </a:rPr>
              <a:t>ST</a:t>
            </a:r>
            <a:r>
              <a:rPr b="1" lang="en-US" sz="2000">
                <a:solidFill>
                  <a:srgbClr val="D8D8D8"/>
                </a:solidFill>
                <a:latin typeface="Arial"/>
                <a:ea typeface="Arial"/>
                <a:cs typeface="Arial"/>
                <a:sym typeface="Arial"/>
              </a:rPr>
              <a:t> </a:t>
            </a:r>
            <a:r>
              <a:rPr b="1" lang="en-US" sz="1400">
                <a:solidFill>
                  <a:srgbClr val="D8D8D8"/>
                </a:solidFill>
                <a:latin typeface="Arial"/>
                <a:ea typeface="Arial"/>
                <a:cs typeface="Arial"/>
                <a:sym typeface="Arial"/>
              </a:rPr>
              <a:t>텍스트를 입력해주세요.</a:t>
            </a:r>
            <a:endParaRPr b="1" sz="1400">
              <a:solidFill>
                <a:srgbClr val="D8D8D8"/>
              </a:solidFill>
              <a:latin typeface="Arial"/>
              <a:ea typeface="Arial"/>
              <a:cs typeface="Arial"/>
              <a:sym typeface="Arial"/>
            </a:endParaRPr>
          </a:p>
        </p:txBody>
      </p:sp>
      <p:sp>
        <p:nvSpPr>
          <p:cNvPr id="140" name="Google Shape;140;p3"/>
          <p:cNvSpPr txBox="1"/>
          <p:nvPr/>
        </p:nvSpPr>
        <p:spPr>
          <a:xfrm>
            <a:off x="428596" y="3630553"/>
            <a:ext cx="828680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웹 기반 여행 일정생성 및  관리 </a:t>
            </a:r>
            <a:endParaRPr sz="1800">
              <a:solidFill>
                <a:schemeClr val="dk1"/>
              </a:solidFill>
              <a:latin typeface="Arial"/>
              <a:ea typeface="Arial"/>
              <a:cs typeface="Arial"/>
              <a:sym typeface="Arial"/>
            </a:endParaRPr>
          </a:p>
        </p:txBody>
      </p:sp>
      <p:sp>
        <p:nvSpPr>
          <p:cNvPr id="141" name="Google Shape;141;p3"/>
          <p:cNvSpPr txBox="1"/>
          <p:nvPr/>
        </p:nvSpPr>
        <p:spPr>
          <a:xfrm>
            <a:off x="2267743" y="2810745"/>
            <a:ext cx="489654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accent1"/>
                </a:solidFill>
                <a:latin typeface="Arial"/>
                <a:ea typeface="Arial"/>
                <a:cs typeface="Arial"/>
                <a:sym typeface="Arial"/>
              </a:rPr>
              <a:t>Design</a:t>
            </a:r>
            <a:r>
              <a:rPr lang="en-US" sz="4400">
                <a:solidFill>
                  <a:schemeClr val="dk1"/>
                </a:solidFill>
                <a:latin typeface="Arial"/>
                <a:ea typeface="Arial"/>
                <a:cs typeface="Arial"/>
                <a:sym typeface="Arial"/>
              </a:rPr>
              <a:t> </a:t>
            </a:r>
            <a:r>
              <a:rPr lang="en-US" sz="4400">
                <a:solidFill>
                  <a:srgbClr val="FF0000"/>
                </a:solidFill>
                <a:latin typeface="Arial"/>
                <a:ea typeface="Arial"/>
                <a:cs typeface="Arial"/>
                <a:sym typeface="Arial"/>
              </a:rPr>
              <a:t>A</a:t>
            </a:r>
            <a:r>
              <a:rPr lang="en-US" sz="4400">
                <a:solidFill>
                  <a:schemeClr val="dk1"/>
                </a:solidFill>
                <a:latin typeface="Arial"/>
                <a:ea typeface="Arial"/>
                <a:cs typeface="Arial"/>
                <a:sym typeface="Arial"/>
              </a:rPr>
              <a:t> </a:t>
            </a:r>
            <a:r>
              <a:rPr lang="en-US" sz="4400">
                <a:solidFill>
                  <a:schemeClr val="accent6"/>
                </a:solidFill>
                <a:latin typeface="Arial"/>
                <a:ea typeface="Arial"/>
                <a:cs typeface="Arial"/>
                <a:sym typeface="Arial"/>
              </a:rPr>
              <a:t>trip</a:t>
            </a:r>
            <a:endParaRPr b="1" sz="4400">
              <a:solidFill>
                <a:schemeClr val="dk1"/>
              </a:solidFill>
              <a:latin typeface="Arial Black"/>
              <a:ea typeface="Arial Black"/>
              <a:cs typeface="Arial Black"/>
              <a:sym typeface="Arial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0"/>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7" name="Google Shape;487;p30"/>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8" name="Google Shape;488;p30"/>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일정 생성 </a:t>
            </a:r>
            <a:r>
              <a:rPr b="1" lang="en-US" sz="2400">
                <a:solidFill>
                  <a:schemeClr val="dk1"/>
                </a:solidFill>
                <a:latin typeface="Arial"/>
                <a:ea typeface="Arial"/>
                <a:cs typeface="Arial"/>
                <a:sym typeface="Arial"/>
              </a:rPr>
              <a:t>&gt; 방문장소 삭제</a:t>
            </a:r>
            <a:endParaRPr b="1" i="0" sz="2400" u="none" cap="none" strike="noStrike">
              <a:solidFill>
                <a:schemeClr val="dk1"/>
              </a:solidFill>
              <a:latin typeface="Arial"/>
              <a:ea typeface="Arial"/>
              <a:cs typeface="Arial"/>
              <a:sym typeface="Arial"/>
            </a:endParaRPr>
          </a:p>
        </p:txBody>
      </p:sp>
      <p:sp>
        <p:nvSpPr>
          <p:cNvPr id="489" name="Google Shape;489;p30"/>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90" name="Google Shape;490;p30"/>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491" name="Google Shape;491;p30"/>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492" name="Google Shape;492;p30"/>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493" name="Google Shape;493;p30"/>
          <p:cNvPicPr preferRelativeResize="0"/>
          <p:nvPr/>
        </p:nvPicPr>
        <p:blipFill rotWithShape="1">
          <a:blip r:embed="rId3">
            <a:alphaModFix/>
          </a:blip>
          <a:srcRect b="0" l="0" r="0" t="0"/>
          <a:stretch/>
        </p:blipFill>
        <p:spPr>
          <a:xfrm>
            <a:off x="200722" y="1911329"/>
            <a:ext cx="8631044" cy="409836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1"/>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00" name="Google Shape;500;p31"/>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1" name="Google Shape;501;p31"/>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일정 관리</a:t>
            </a:r>
            <a:endParaRPr b="1" i="0" sz="2400" u="none" cap="none" strike="noStrike">
              <a:solidFill>
                <a:schemeClr val="dk1"/>
              </a:solidFill>
              <a:latin typeface="Arial"/>
              <a:ea typeface="Arial"/>
              <a:cs typeface="Arial"/>
              <a:sym typeface="Arial"/>
            </a:endParaRPr>
          </a:p>
        </p:txBody>
      </p:sp>
      <p:sp>
        <p:nvSpPr>
          <p:cNvPr id="502" name="Google Shape;502;p31"/>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03" name="Google Shape;503;p31"/>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504" name="Google Shape;504;p31"/>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505" name="Google Shape;505;p31"/>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506" name="Google Shape;506;p31"/>
          <p:cNvPicPr preferRelativeResize="0"/>
          <p:nvPr/>
        </p:nvPicPr>
        <p:blipFill rotWithShape="1">
          <a:blip r:embed="rId3">
            <a:alphaModFix/>
          </a:blip>
          <a:srcRect b="0" l="0" r="0" t="0"/>
          <a:stretch/>
        </p:blipFill>
        <p:spPr>
          <a:xfrm>
            <a:off x="231422" y="1837337"/>
            <a:ext cx="8641645" cy="430082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2"/>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32"/>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4" name="Google Shape;514;p32"/>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일정 관리 </a:t>
            </a:r>
            <a:r>
              <a:rPr b="1" lang="en-US" sz="2400">
                <a:solidFill>
                  <a:schemeClr val="dk1"/>
                </a:solidFill>
                <a:latin typeface="Arial"/>
                <a:ea typeface="Arial"/>
                <a:cs typeface="Arial"/>
                <a:sym typeface="Arial"/>
              </a:rPr>
              <a:t>&gt; 일정 삭제</a:t>
            </a:r>
            <a:endParaRPr b="1" i="0" sz="2400" u="none" cap="none" strike="noStrike">
              <a:solidFill>
                <a:schemeClr val="dk1"/>
              </a:solidFill>
              <a:latin typeface="Arial"/>
              <a:ea typeface="Arial"/>
              <a:cs typeface="Arial"/>
              <a:sym typeface="Arial"/>
            </a:endParaRPr>
          </a:p>
        </p:txBody>
      </p:sp>
      <p:sp>
        <p:nvSpPr>
          <p:cNvPr id="515" name="Google Shape;515;p32"/>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16" name="Google Shape;516;p32"/>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517" name="Google Shape;517;p32"/>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518" name="Google Shape;518;p32"/>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519" name="Google Shape;519;p32"/>
          <p:cNvPicPr preferRelativeResize="0"/>
          <p:nvPr/>
        </p:nvPicPr>
        <p:blipFill rotWithShape="1">
          <a:blip r:embed="rId3">
            <a:alphaModFix/>
          </a:blip>
          <a:srcRect b="0" l="0" r="0" t="0"/>
          <a:stretch/>
        </p:blipFill>
        <p:spPr>
          <a:xfrm>
            <a:off x="262780" y="1916116"/>
            <a:ext cx="8452624" cy="419939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3"/>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26" name="Google Shape;526;p33"/>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7" name="Google Shape;527;p33"/>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일정 관리 </a:t>
            </a:r>
            <a:r>
              <a:rPr b="1" lang="en-US" sz="2400">
                <a:solidFill>
                  <a:schemeClr val="dk1"/>
                </a:solidFill>
                <a:latin typeface="Arial"/>
                <a:ea typeface="Arial"/>
                <a:cs typeface="Arial"/>
                <a:sym typeface="Arial"/>
              </a:rPr>
              <a:t>&gt; 여행 경로</a:t>
            </a:r>
            <a:endParaRPr b="1" i="0" sz="2400" u="none" cap="none" strike="noStrike">
              <a:solidFill>
                <a:schemeClr val="dk1"/>
              </a:solidFill>
              <a:latin typeface="Arial"/>
              <a:ea typeface="Arial"/>
              <a:cs typeface="Arial"/>
              <a:sym typeface="Arial"/>
            </a:endParaRPr>
          </a:p>
        </p:txBody>
      </p:sp>
      <p:sp>
        <p:nvSpPr>
          <p:cNvPr id="528" name="Google Shape;528;p33"/>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29" name="Google Shape;529;p33"/>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530" name="Google Shape;530;p33"/>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531" name="Google Shape;531;p33"/>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532" name="Google Shape;532;p33"/>
          <p:cNvPicPr preferRelativeResize="0"/>
          <p:nvPr/>
        </p:nvPicPr>
        <p:blipFill rotWithShape="1">
          <a:blip r:embed="rId3">
            <a:alphaModFix/>
          </a:blip>
          <a:srcRect b="0" l="0" r="0" t="0"/>
          <a:stretch/>
        </p:blipFill>
        <p:spPr>
          <a:xfrm>
            <a:off x="208156" y="1829171"/>
            <a:ext cx="8571571" cy="426747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4"/>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39" name="Google Shape;539;p34"/>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0" name="Google Shape;540;p34"/>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일정 관리 </a:t>
            </a:r>
            <a:r>
              <a:rPr b="1" lang="en-US" sz="2400">
                <a:solidFill>
                  <a:schemeClr val="dk1"/>
                </a:solidFill>
                <a:latin typeface="Arial"/>
                <a:ea typeface="Arial"/>
                <a:cs typeface="Arial"/>
                <a:sym typeface="Arial"/>
              </a:rPr>
              <a:t>&gt; 여행 경로 수정</a:t>
            </a:r>
            <a:endParaRPr b="1" i="0" sz="2400" u="none" cap="none" strike="noStrike">
              <a:solidFill>
                <a:schemeClr val="dk1"/>
              </a:solidFill>
              <a:latin typeface="Arial"/>
              <a:ea typeface="Arial"/>
              <a:cs typeface="Arial"/>
              <a:sym typeface="Arial"/>
            </a:endParaRPr>
          </a:p>
        </p:txBody>
      </p:sp>
      <p:sp>
        <p:nvSpPr>
          <p:cNvPr id="541" name="Google Shape;541;p34"/>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42" name="Google Shape;542;p34"/>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543" name="Google Shape;543;p34"/>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544" name="Google Shape;544;p34"/>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545" name="Google Shape;545;p34"/>
          <p:cNvPicPr preferRelativeResize="0"/>
          <p:nvPr/>
        </p:nvPicPr>
        <p:blipFill rotWithShape="1">
          <a:blip r:embed="rId3">
            <a:alphaModFix/>
          </a:blip>
          <a:srcRect b="0" l="0" r="0" t="0"/>
          <a:stretch/>
        </p:blipFill>
        <p:spPr>
          <a:xfrm>
            <a:off x="214489" y="1786970"/>
            <a:ext cx="8624711" cy="446308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35"/>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52" name="Google Shape;552;p35"/>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3" name="Google Shape;553;p35"/>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일정 관리 </a:t>
            </a:r>
            <a:r>
              <a:rPr b="1" lang="en-US" sz="2400">
                <a:solidFill>
                  <a:schemeClr val="dk1"/>
                </a:solidFill>
                <a:latin typeface="Arial"/>
                <a:ea typeface="Arial"/>
                <a:cs typeface="Arial"/>
                <a:sym typeface="Arial"/>
              </a:rPr>
              <a:t>&gt; 여행 경로 삭제</a:t>
            </a:r>
            <a:endParaRPr b="1" i="0" sz="2400" u="none" cap="none" strike="noStrike">
              <a:solidFill>
                <a:schemeClr val="dk1"/>
              </a:solidFill>
              <a:latin typeface="Arial"/>
              <a:ea typeface="Arial"/>
              <a:cs typeface="Arial"/>
              <a:sym typeface="Arial"/>
            </a:endParaRPr>
          </a:p>
        </p:txBody>
      </p:sp>
      <p:sp>
        <p:nvSpPr>
          <p:cNvPr id="554" name="Google Shape;554;p35"/>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55" name="Google Shape;555;p35"/>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556" name="Google Shape;556;p35"/>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557" name="Google Shape;557;p35"/>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558" name="Google Shape;558;p35"/>
          <p:cNvPicPr preferRelativeResize="0"/>
          <p:nvPr/>
        </p:nvPicPr>
        <p:blipFill rotWithShape="1">
          <a:blip r:embed="rId3">
            <a:alphaModFix/>
          </a:blip>
          <a:srcRect b="0" l="0" r="0" t="0"/>
          <a:stretch/>
        </p:blipFill>
        <p:spPr>
          <a:xfrm>
            <a:off x="282498" y="1930554"/>
            <a:ext cx="8579004" cy="407914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36"/>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65" name="Google Shape;565;p36"/>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6" name="Google Shape;566;p36"/>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일정 관리 </a:t>
            </a:r>
            <a:r>
              <a:rPr b="1" lang="en-US" sz="2400">
                <a:solidFill>
                  <a:schemeClr val="dk1"/>
                </a:solidFill>
                <a:latin typeface="Arial"/>
                <a:ea typeface="Arial"/>
                <a:cs typeface="Arial"/>
                <a:sym typeface="Arial"/>
              </a:rPr>
              <a:t>&gt; 물품체크 리스트</a:t>
            </a:r>
            <a:endParaRPr b="1" i="0" sz="2400" u="none" cap="none" strike="noStrike">
              <a:solidFill>
                <a:schemeClr val="dk1"/>
              </a:solidFill>
              <a:latin typeface="Arial"/>
              <a:ea typeface="Arial"/>
              <a:cs typeface="Arial"/>
              <a:sym typeface="Arial"/>
            </a:endParaRPr>
          </a:p>
        </p:txBody>
      </p:sp>
      <p:sp>
        <p:nvSpPr>
          <p:cNvPr id="567" name="Google Shape;567;p36"/>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68" name="Google Shape;568;p36"/>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569" name="Google Shape;569;p36"/>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570" name="Google Shape;570;p36"/>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571" name="Google Shape;571;p36"/>
          <p:cNvPicPr preferRelativeResize="0"/>
          <p:nvPr/>
        </p:nvPicPr>
        <p:blipFill rotWithShape="1">
          <a:blip r:embed="rId3">
            <a:alphaModFix/>
          </a:blip>
          <a:srcRect b="0" l="0" r="0" t="0"/>
          <a:stretch/>
        </p:blipFill>
        <p:spPr>
          <a:xfrm>
            <a:off x="214298" y="1869312"/>
            <a:ext cx="8715404" cy="413665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37"/>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8" name="Google Shape;578;p37"/>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9" name="Google Shape;579;p37"/>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일정 관리 </a:t>
            </a:r>
            <a:r>
              <a:rPr b="1" lang="en-US" sz="2400">
                <a:solidFill>
                  <a:schemeClr val="dk1"/>
                </a:solidFill>
                <a:latin typeface="Arial"/>
                <a:ea typeface="Arial"/>
                <a:cs typeface="Arial"/>
                <a:sym typeface="Arial"/>
              </a:rPr>
              <a:t>&gt; 물품체크 리스트 추가</a:t>
            </a:r>
            <a:endParaRPr b="1" i="0" sz="2400" u="none" cap="none" strike="noStrike">
              <a:solidFill>
                <a:schemeClr val="dk1"/>
              </a:solidFill>
              <a:latin typeface="Arial"/>
              <a:ea typeface="Arial"/>
              <a:cs typeface="Arial"/>
              <a:sym typeface="Arial"/>
            </a:endParaRPr>
          </a:p>
        </p:txBody>
      </p:sp>
      <p:sp>
        <p:nvSpPr>
          <p:cNvPr id="580" name="Google Shape;580;p37"/>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81" name="Google Shape;581;p37"/>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582" name="Google Shape;582;p37"/>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583" name="Google Shape;583;p37"/>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584" name="Google Shape;584;p37"/>
          <p:cNvPicPr preferRelativeResize="0"/>
          <p:nvPr/>
        </p:nvPicPr>
        <p:blipFill rotWithShape="1">
          <a:blip r:embed="rId3">
            <a:alphaModFix/>
          </a:blip>
          <a:srcRect b="0" l="0" r="0" t="0"/>
          <a:stretch/>
        </p:blipFill>
        <p:spPr>
          <a:xfrm>
            <a:off x="225778" y="1837337"/>
            <a:ext cx="8461022" cy="439542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38"/>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91" name="Google Shape;591;p38"/>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2" name="Google Shape;592;p38"/>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마이페이지</a:t>
            </a:r>
            <a:endParaRPr b="1" i="0" sz="2400" u="none" cap="none" strike="noStrike">
              <a:solidFill>
                <a:schemeClr val="dk1"/>
              </a:solidFill>
              <a:latin typeface="Arial"/>
              <a:ea typeface="Arial"/>
              <a:cs typeface="Arial"/>
              <a:sym typeface="Arial"/>
            </a:endParaRPr>
          </a:p>
        </p:txBody>
      </p:sp>
      <p:sp>
        <p:nvSpPr>
          <p:cNvPr id="593" name="Google Shape;593;p38"/>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94" name="Google Shape;594;p38"/>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595" name="Google Shape;595;p38"/>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596" name="Google Shape;596;p38"/>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597" name="Google Shape;597;p38"/>
          <p:cNvPicPr preferRelativeResize="0"/>
          <p:nvPr/>
        </p:nvPicPr>
        <p:blipFill rotWithShape="1">
          <a:blip r:embed="rId3">
            <a:alphaModFix/>
          </a:blip>
          <a:srcRect b="0" l="0" r="0" t="0"/>
          <a:stretch/>
        </p:blipFill>
        <p:spPr>
          <a:xfrm>
            <a:off x="242711" y="1837337"/>
            <a:ext cx="8568267" cy="42445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9"/>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04" name="Google Shape;604;p39"/>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5" name="Google Shape;605;p39"/>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마이페이지 </a:t>
            </a:r>
            <a:r>
              <a:rPr b="1" lang="en-US" sz="2400">
                <a:solidFill>
                  <a:schemeClr val="dk1"/>
                </a:solidFill>
                <a:latin typeface="Arial"/>
                <a:ea typeface="Arial"/>
                <a:cs typeface="Arial"/>
                <a:sym typeface="Arial"/>
              </a:rPr>
              <a:t>&gt; 리뷰 관리(명소)</a:t>
            </a:r>
            <a:endParaRPr b="1" i="0" sz="2400" u="none" cap="none" strike="noStrike">
              <a:solidFill>
                <a:schemeClr val="dk1"/>
              </a:solidFill>
              <a:latin typeface="Arial"/>
              <a:ea typeface="Arial"/>
              <a:cs typeface="Arial"/>
              <a:sym typeface="Arial"/>
            </a:endParaRPr>
          </a:p>
        </p:txBody>
      </p:sp>
      <p:sp>
        <p:nvSpPr>
          <p:cNvPr id="606" name="Google Shape;606;p39"/>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07" name="Google Shape;607;p39"/>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608" name="Google Shape;608;p39"/>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609" name="Google Shape;609;p39"/>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610" name="Google Shape;610;p39"/>
          <p:cNvPicPr preferRelativeResize="0"/>
          <p:nvPr/>
        </p:nvPicPr>
        <p:blipFill rotWithShape="1">
          <a:blip r:embed="rId3">
            <a:alphaModFix/>
          </a:blip>
          <a:srcRect b="0" l="0" r="0" t="0"/>
          <a:stretch/>
        </p:blipFill>
        <p:spPr>
          <a:xfrm>
            <a:off x="208845" y="1858694"/>
            <a:ext cx="8686799" cy="40792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4"/>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4"/>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 name="Google Shape;149;p4"/>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4400"/>
              <a:buFont typeface="Arial"/>
              <a:buNone/>
            </a:pPr>
            <a:r>
              <a:rPr b="1" i="0" lang="en-US" sz="4400" u="none" cap="none" strike="noStrike">
                <a:solidFill>
                  <a:srgbClr val="3F3F3F"/>
                </a:solidFill>
                <a:latin typeface="Arial"/>
                <a:ea typeface="Arial"/>
                <a:cs typeface="Arial"/>
                <a:sym typeface="Arial"/>
              </a:rPr>
              <a:t>개발환경</a:t>
            </a:r>
            <a:endParaRPr b="1" i="0" sz="3000" u="none" cap="none" strike="noStrike">
              <a:solidFill>
                <a:srgbClr val="3F3F3F"/>
              </a:solidFill>
              <a:latin typeface="Arial"/>
              <a:ea typeface="Arial"/>
              <a:cs typeface="Arial"/>
              <a:sym typeface="Arial"/>
            </a:endParaRPr>
          </a:p>
        </p:txBody>
      </p:sp>
      <p:sp>
        <p:nvSpPr>
          <p:cNvPr id="150" name="Google Shape;150;p4"/>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51" name="Google Shape;151;p4"/>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152" name="Google Shape;152;p4"/>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1.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153" name="Google Shape;153;p4"/>
          <p:cNvSpPr txBox="1"/>
          <p:nvPr/>
        </p:nvSpPr>
        <p:spPr>
          <a:xfrm>
            <a:off x="142844" y="6429396"/>
            <a:ext cx="4929222"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400">
                <a:solidFill>
                  <a:srgbClr val="D8D8D8"/>
                </a:solidFill>
                <a:latin typeface="Arial"/>
                <a:ea typeface="Arial"/>
                <a:cs typeface="Arial"/>
                <a:sym typeface="Arial"/>
              </a:rPr>
              <a:t>.</a:t>
            </a:r>
            <a:endParaRPr b="1" sz="1400">
              <a:solidFill>
                <a:srgbClr val="D8D8D8"/>
              </a:solidFill>
              <a:latin typeface="Arial"/>
              <a:ea typeface="Arial"/>
              <a:cs typeface="Arial"/>
              <a:sym typeface="Arial"/>
            </a:endParaRPr>
          </a:p>
        </p:txBody>
      </p:sp>
      <p:graphicFrame>
        <p:nvGraphicFramePr>
          <p:cNvPr id="154" name="Google Shape;154;p4"/>
          <p:cNvGraphicFramePr/>
          <p:nvPr/>
        </p:nvGraphicFramePr>
        <p:xfrm>
          <a:off x="1427356" y="2032290"/>
          <a:ext cx="3000000" cy="3000000"/>
        </p:xfrm>
        <a:graphic>
          <a:graphicData uri="http://schemas.openxmlformats.org/drawingml/2006/table">
            <a:tbl>
              <a:tblPr bandRow="1" firstRow="1">
                <a:noFill/>
                <a:tableStyleId>{BCF2BE26-664E-44F8-9391-DE0BF65DF6BF}</a:tableStyleId>
              </a:tblPr>
              <a:tblGrid>
                <a:gridCol w="3048000"/>
                <a:gridCol w="3048000"/>
              </a:tblGrid>
              <a:tr h="733950">
                <a:tc>
                  <a:txBody>
                    <a:bodyPr/>
                    <a:lstStyle/>
                    <a:p>
                      <a:pPr indent="0" lvl="0" marL="0" marR="0" rtl="0" algn="ctr">
                        <a:spcBef>
                          <a:spcPts val="0"/>
                        </a:spcBef>
                        <a:spcAft>
                          <a:spcPts val="0"/>
                        </a:spcAft>
                        <a:buNone/>
                      </a:pPr>
                      <a:r>
                        <a:rPr lang="en-US" sz="1800" u="none" cap="none" strike="noStrike"/>
                        <a:t>개발 기간</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2020.01.28~</a:t>
                      </a:r>
                      <a:endParaRPr/>
                    </a:p>
                    <a:p>
                      <a:pPr indent="0" lvl="0" marL="0" marR="0" rtl="0" algn="ctr">
                        <a:spcBef>
                          <a:spcPts val="0"/>
                        </a:spcBef>
                        <a:spcAft>
                          <a:spcPts val="0"/>
                        </a:spcAft>
                        <a:buNone/>
                      </a:pPr>
                      <a:r>
                        <a:rPr lang="en-US" sz="1800" u="none" cap="none" strike="noStrike"/>
                        <a:t>2020.03.03</a:t>
                      </a:r>
                      <a:endParaRPr sz="1800" u="none" cap="none" strike="noStrike"/>
                    </a:p>
                  </a:txBody>
                  <a:tcPr marT="45725" marB="45725" marR="91450" marL="91450"/>
                </a:tc>
              </a:tr>
              <a:tr h="733950">
                <a:tc>
                  <a:txBody>
                    <a:bodyPr/>
                    <a:lstStyle/>
                    <a:p>
                      <a:pPr indent="0" lvl="0" marL="0" marR="0" rtl="0" algn="ctr">
                        <a:spcBef>
                          <a:spcPts val="0"/>
                        </a:spcBef>
                        <a:spcAft>
                          <a:spcPts val="0"/>
                        </a:spcAft>
                        <a:buNone/>
                      </a:pPr>
                      <a:r>
                        <a:rPr lang="en-US" sz="1800" u="none" cap="none" strike="noStrike"/>
                        <a:t>OS</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Windows10</a:t>
                      </a:r>
                      <a:endParaRPr sz="1800" u="none" cap="none" strike="noStrike"/>
                    </a:p>
                  </a:txBody>
                  <a:tcPr marT="45725" marB="45725" marR="91450" marL="91450"/>
                </a:tc>
              </a:tr>
              <a:tr h="733950">
                <a:tc>
                  <a:txBody>
                    <a:bodyPr/>
                    <a:lstStyle/>
                    <a:p>
                      <a:pPr indent="0" lvl="0" marL="0" marR="0" rtl="0" algn="ctr">
                        <a:spcBef>
                          <a:spcPts val="0"/>
                        </a:spcBef>
                        <a:spcAft>
                          <a:spcPts val="0"/>
                        </a:spcAft>
                        <a:buNone/>
                      </a:pPr>
                      <a:r>
                        <a:rPr lang="en-US" sz="1800" u="none" cap="none" strike="noStrike"/>
                        <a:t>개발 도구</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Eclipse</a:t>
                      </a:r>
                      <a:endParaRPr/>
                    </a:p>
                    <a:p>
                      <a:pPr indent="0" lvl="0" marL="0" marR="0" rtl="0" algn="ctr">
                        <a:spcBef>
                          <a:spcPts val="0"/>
                        </a:spcBef>
                        <a:spcAft>
                          <a:spcPts val="0"/>
                        </a:spcAft>
                        <a:buNone/>
                      </a:pPr>
                      <a:r>
                        <a:rPr lang="en-US" sz="1800" u="none" cap="none" strike="noStrike"/>
                        <a:t>Oracle</a:t>
                      </a:r>
                      <a:endParaRPr/>
                    </a:p>
                    <a:p>
                      <a:pPr indent="0" lvl="0" marL="0" marR="0" rtl="0" algn="ctr">
                        <a:spcBef>
                          <a:spcPts val="0"/>
                        </a:spcBef>
                        <a:spcAft>
                          <a:spcPts val="0"/>
                        </a:spcAft>
                        <a:buNone/>
                      </a:pPr>
                      <a:r>
                        <a:rPr lang="en-US" sz="1800" u="none" cap="none" strike="noStrike"/>
                        <a:t>Visual Studio Code</a:t>
                      </a:r>
                      <a:endParaRPr/>
                    </a:p>
                    <a:p>
                      <a:pPr indent="0" lvl="0" marL="0" marR="0" rtl="0" algn="ctr">
                        <a:spcBef>
                          <a:spcPts val="0"/>
                        </a:spcBef>
                        <a:spcAft>
                          <a:spcPts val="0"/>
                        </a:spcAft>
                        <a:buNone/>
                      </a:pPr>
                      <a:r>
                        <a:t/>
                      </a:r>
                      <a:endParaRPr sz="1800" u="none" cap="none" strike="noStrike"/>
                    </a:p>
                  </a:txBody>
                  <a:tcPr marT="45725" marB="45725" marR="91450" marL="91450"/>
                </a:tc>
              </a:tr>
              <a:tr h="733950">
                <a:tc>
                  <a:txBody>
                    <a:bodyPr/>
                    <a:lstStyle/>
                    <a:p>
                      <a:pPr indent="0" lvl="0" marL="0" marR="0" rtl="0" algn="ctr">
                        <a:spcBef>
                          <a:spcPts val="0"/>
                        </a:spcBef>
                        <a:spcAft>
                          <a:spcPts val="0"/>
                        </a:spcAft>
                        <a:buNone/>
                      </a:pPr>
                      <a:r>
                        <a:rPr lang="en-US" sz="1800" u="none" cap="none" strike="noStrike"/>
                        <a:t>개발 언어</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JAVA (JDK 1.8)</a:t>
                      </a:r>
                      <a:endParaRPr/>
                    </a:p>
                    <a:p>
                      <a:pPr indent="0" lvl="0" marL="0" marR="0" rtl="0" algn="ctr">
                        <a:spcBef>
                          <a:spcPts val="0"/>
                        </a:spcBef>
                        <a:spcAft>
                          <a:spcPts val="0"/>
                        </a:spcAft>
                        <a:buNone/>
                      </a:pPr>
                      <a:r>
                        <a:t/>
                      </a:r>
                      <a:endParaRPr sz="1800" u="none" cap="none" strike="noStrike"/>
                    </a:p>
                  </a:txBody>
                  <a:tcPr marT="45725" marB="45725" marR="91450" marL="91450"/>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40"/>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17" name="Google Shape;617;p40"/>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8" name="Google Shape;618;p40"/>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마이페이지 </a:t>
            </a:r>
            <a:r>
              <a:rPr b="1" lang="en-US" sz="2400">
                <a:solidFill>
                  <a:schemeClr val="dk1"/>
                </a:solidFill>
                <a:latin typeface="Arial"/>
                <a:ea typeface="Arial"/>
                <a:cs typeface="Arial"/>
                <a:sym typeface="Arial"/>
              </a:rPr>
              <a:t>&gt; 리뷰 관리(음식점)</a:t>
            </a:r>
            <a:endParaRPr b="1" i="0" sz="2400" u="none" cap="none" strike="noStrike">
              <a:solidFill>
                <a:schemeClr val="dk1"/>
              </a:solidFill>
              <a:latin typeface="Arial"/>
              <a:ea typeface="Arial"/>
              <a:cs typeface="Arial"/>
              <a:sym typeface="Arial"/>
            </a:endParaRPr>
          </a:p>
        </p:txBody>
      </p:sp>
      <p:sp>
        <p:nvSpPr>
          <p:cNvPr id="619" name="Google Shape;619;p40"/>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20" name="Google Shape;620;p40"/>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621" name="Google Shape;621;p40"/>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622" name="Google Shape;622;p40"/>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623" name="Google Shape;623;p40"/>
          <p:cNvPicPr preferRelativeResize="0"/>
          <p:nvPr/>
        </p:nvPicPr>
        <p:blipFill rotWithShape="1">
          <a:blip r:embed="rId3">
            <a:alphaModFix/>
          </a:blip>
          <a:srcRect b="0" l="0" r="0" t="0"/>
          <a:stretch/>
        </p:blipFill>
        <p:spPr>
          <a:xfrm>
            <a:off x="197556" y="1916116"/>
            <a:ext cx="8737600" cy="418926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41"/>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30" name="Google Shape;630;p41"/>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1" name="Google Shape;631;p41"/>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마이페이지 </a:t>
            </a:r>
            <a:r>
              <a:rPr b="1" lang="en-US" sz="2400">
                <a:solidFill>
                  <a:schemeClr val="dk1"/>
                </a:solidFill>
                <a:latin typeface="Arial"/>
                <a:ea typeface="Arial"/>
                <a:cs typeface="Arial"/>
                <a:sym typeface="Arial"/>
              </a:rPr>
              <a:t>&gt; 리뷰 관리(원격투어)</a:t>
            </a:r>
            <a:endParaRPr b="1" i="0" sz="2400" u="none" cap="none" strike="noStrike">
              <a:solidFill>
                <a:schemeClr val="dk1"/>
              </a:solidFill>
              <a:latin typeface="Arial"/>
              <a:ea typeface="Arial"/>
              <a:cs typeface="Arial"/>
              <a:sym typeface="Arial"/>
            </a:endParaRPr>
          </a:p>
        </p:txBody>
      </p:sp>
      <p:sp>
        <p:nvSpPr>
          <p:cNvPr id="632" name="Google Shape;632;p41"/>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33" name="Google Shape;633;p41"/>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634" name="Google Shape;634;p41"/>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635" name="Google Shape;635;p41"/>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636" name="Google Shape;636;p41"/>
          <p:cNvPicPr preferRelativeResize="0"/>
          <p:nvPr/>
        </p:nvPicPr>
        <p:blipFill rotWithShape="1">
          <a:blip r:embed="rId3">
            <a:alphaModFix/>
          </a:blip>
          <a:srcRect b="0" l="0" r="0" t="0"/>
          <a:stretch/>
        </p:blipFill>
        <p:spPr>
          <a:xfrm>
            <a:off x="231422" y="1837337"/>
            <a:ext cx="8703734" cy="428741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2"/>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43" name="Google Shape;643;p42"/>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4" name="Google Shape;644;p42"/>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마이페이지 </a:t>
            </a:r>
            <a:r>
              <a:rPr b="1" lang="en-US" sz="2400">
                <a:solidFill>
                  <a:schemeClr val="dk1"/>
                </a:solidFill>
                <a:latin typeface="Arial"/>
                <a:ea typeface="Arial"/>
                <a:cs typeface="Arial"/>
                <a:sym typeface="Arial"/>
              </a:rPr>
              <a:t>&gt; Tip/기록</a:t>
            </a:r>
            <a:endParaRPr b="1" i="0" sz="2400" u="none" cap="none" strike="noStrike">
              <a:solidFill>
                <a:schemeClr val="dk1"/>
              </a:solidFill>
              <a:latin typeface="Arial"/>
              <a:ea typeface="Arial"/>
              <a:cs typeface="Arial"/>
              <a:sym typeface="Arial"/>
            </a:endParaRPr>
          </a:p>
        </p:txBody>
      </p:sp>
      <p:sp>
        <p:nvSpPr>
          <p:cNvPr id="645" name="Google Shape;645;p42"/>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46" name="Google Shape;646;p42"/>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647" name="Google Shape;647;p42"/>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648" name="Google Shape;648;p42"/>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649" name="Google Shape;649;p42"/>
          <p:cNvPicPr preferRelativeResize="0"/>
          <p:nvPr/>
        </p:nvPicPr>
        <p:blipFill rotWithShape="1">
          <a:blip r:embed="rId3">
            <a:alphaModFix/>
          </a:blip>
          <a:srcRect b="0" l="0" r="0" t="0"/>
          <a:stretch/>
        </p:blipFill>
        <p:spPr>
          <a:xfrm>
            <a:off x="428596" y="1916116"/>
            <a:ext cx="8342871" cy="417880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43"/>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56" name="Google Shape;656;p43"/>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7" name="Google Shape;657;p43"/>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마이페이지 </a:t>
            </a:r>
            <a:r>
              <a:rPr b="1" lang="en-US" sz="2400">
                <a:solidFill>
                  <a:schemeClr val="dk1"/>
                </a:solidFill>
                <a:latin typeface="Arial"/>
                <a:ea typeface="Arial"/>
                <a:cs typeface="Arial"/>
                <a:sym typeface="Arial"/>
              </a:rPr>
              <a:t>&gt; 회원정보 수정 및 탈퇴</a:t>
            </a:r>
            <a:endParaRPr b="1" i="0" sz="2400" u="none" cap="none" strike="noStrike">
              <a:solidFill>
                <a:schemeClr val="dk1"/>
              </a:solidFill>
              <a:latin typeface="Arial"/>
              <a:ea typeface="Arial"/>
              <a:cs typeface="Arial"/>
              <a:sym typeface="Arial"/>
            </a:endParaRPr>
          </a:p>
        </p:txBody>
      </p:sp>
      <p:sp>
        <p:nvSpPr>
          <p:cNvPr id="658" name="Google Shape;658;p43"/>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59" name="Google Shape;659;p43"/>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660" name="Google Shape;660;p43"/>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661" name="Google Shape;661;p43"/>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662" name="Google Shape;662;p43"/>
          <p:cNvPicPr preferRelativeResize="0"/>
          <p:nvPr/>
        </p:nvPicPr>
        <p:blipFill rotWithShape="1">
          <a:blip r:embed="rId3">
            <a:alphaModFix/>
          </a:blip>
          <a:srcRect b="0" l="0" r="0" t="0"/>
          <a:stretch/>
        </p:blipFill>
        <p:spPr>
          <a:xfrm>
            <a:off x="208844" y="1786970"/>
            <a:ext cx="8782756" cy="416723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44"/>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69" name="Google Shape;669;p44"/>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0" name="Google Shape;670;p44"/>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음식점 검색</a:t>
            </a:r>
            <a:endParaRPr b="1" i="0" sz="2400" u="none" cap="none" strike="noStrike">
              <a:solidFill>
                <a:schemeClr val="dk1"/>
              </a:solidFill>
              <a:latin typeface="Arial"/>
              <a:ea typeface="Arial"/>
              <a:cs typeface="Arial"/>
              <a:sym typeface="Arial"/>
            </a:endParaRPr>
          </a:p>
        </p:txBody>
      </p:sp>
      <p:sp>
        <p:nvSpPr>
          <p:cNvPr id="671" name="Google Shape;671;p44"/>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72" name="Google Shape;672;p44"/>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673" name="Google Shape;673;p44"/>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674" name="Google Shape;674;p44"/>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675" name="Google Shape;675;p44"/>
          <p:cNvPicPr preferRelativeResize="0"/>
          <p:nvPr/>
        </p:nvPicPr>
        <p:blipFill rotWithShape="1">
          <a:blip r:embed="rId3">
            <a:alphaModFix/>
          </a:blip>
          <a:srcRect b="0" l="0" r="0" t="0"/>
          <a:stretch/>
        </p:blipFill>
        <p:spPr>
          <a:xfrm>
            <a:off x="197555" y="1747702"/>
            <a:ext cx="8743245" cy="426199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45"/>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82" name="Google Shape;682;p45"/>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3" name="Google Shape;683;p45"/>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음식점 검색 결과</a:t>
            </a:r>
            <a:endParaRPr b="1" i="0" sz="2400" u="none" cap="none" strike="noStrike">
              <a:solidFill>
                <a:schemeClr val="dk1"/>
              </a:solidFill>
              <a:latin typeface="Arial"/>
              <a:ea typeface="Arial"/>
              <a:cs typeface="Arial"/>
              <a:sym typeface="Arial"/>
            </a:endParaRPr>
          </a:p>
        </p:txBody>
      </p:sp>
      <p:sp>
        <p:nvSpPr>
          <p:cNvPr id="684" name="Google Shape;684;p45"/>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85" name="Google Shape;685;p45"/>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686" name="Google Shape;686;p45"/>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687" name="Google Shape;687;p45"/>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688" name="Google Shape;688;p45"/>
          <p:cNvPicPr preferRelativeResize="0"/>
          <p:nvPr/>
        </p:nvPicPr>
        <p:blipFill rotWithShape="1">
          <a:blip r:embed="rId3">
            <a:alphaModFix/>
          </a:blip>
          <a:srcRect b="0" l="0" r="0" t="0"/>
          <a:stretch/>
        </p:blipFill>
        <p:spPr>
          <a:xfrm>
            <a:off x="142844" y="1795148"/>
            <a:ext cx="8781023" cy="433551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46"/>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95" name="Google Shape;695;p46"/>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6" name="Google Shape;696;p46"/>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음식점 세부정보</a:t>
            </a:r>
            <a:endParaRPr b="1" i="0" sz="2400" u="none" cap="none" strike="noStrike">
              <a:solidFill>
                <a:schemeClr val="dk1"/>
              </a:solidFill>
              <a:latin typeface="Arial"/>
              <a:ea typeface="Arial"/>
              <a:cs typeface="Arial"/>
              <a:sym typeface="Arial"/>
            </a:endParaRPr>
          </a:p>
        </p:txBody>
      </p:sp>
      <p:sp>
        <p:nvSpPr>
          <p:cNvPr id="697" name="Google Shape;697;p46"/>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98" name="Google Shape;698;p46"/>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699" name="Google Shape;699;p46"/>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700" name="Google Shape;700;p46"/>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701" name="Google Shape;701;p46"/>
          <p:cNvPicPr preferRelativeResize="0"/>
          <p:nvPr/>
        </p:nvPicPr>
        <p:blipFill rotWithShape="1">
          <a:blip r:embed="rId3">
            <a:alphaModFix/>
          </a:blip>
          <a:srcRect b="0" l="0" r="0" t="0"/>
          <a:stretch/>
        </p:blipFill>
        <p:spPr>
          <a:xfrm>
            <a:off x="242711" y="1760202"/>
            <a:ext cx="8669867" cy="452877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47"/>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08" name="Google Shape;708;p47"/>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9" name="Google Shape;709;p47"/>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관광명소</a:t>
            </a:r>
            <a:endParaRPr b="1" i="0" sz="2400" u="none" cap="none" strike="noStrike">
              <a:solidFill>
                <a:schemeClr val="dk1"/>
              </a:solidFill>
              <a:latin typeface="Arial"/>
              <a:ea typeface="Arial"/>
              <a:cs typeface="Arial"/>
              <a:sym typeface="Arial"/>
            </a:endParaRPr>
          </a:p>
        </p:txBody>
      </p:sp>
      <p:sp>
        <p:nvSpPr>
          <p:cNvPr id="710" name="Google Shape;710;p47"/>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11" name="Google Shape;711;p47"/>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712" name="Google Shape;712;p47"/>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713" name="Google Shape;713;p47"/>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714" name="Google Shape;714;p47"/>
          <p:cNvPicPr preferRelativeResize="0"/>
          <p:nvPr/>
        </p:nvPicPr>
        <p:blipFill rotWithShape="1">
          <a:blip r:embed="rId3">
            <a:alphaModFix/>
          </a:blip>
          <a:srcRect b="0" l="0" r="0" t="0"/>
          <a:stretch/>
        </p:blipFill>
        <p:spPr>
          <a:xfrm>
            <a:off x="295119" y="1770852"/>
            <a:ext cx="8521503" cy="451812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48"/>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21" name="Google Shape;721;p48"/>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2" name="Google Shape;722;p48"/>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관광명소 세부정보</a:t>
            </a:r>
            <a:endParaRPr b="1" i="0" sz="2400" u="none" cap="none" strike="noStrike">
              <a:solidFill>
                <a:schemeClr val="dk1"/>
              </a:solidFill>
              <a:latin typeface="Arial"/>
              <a:ea typeface="Arial"/>
              <a:cs typeface="Arial"/>
              <a:sym typeface="Arial"/>
            </a:endParaRPr>
          </a:p>
        </p:txBody>
      </p:sp>
      <p:sp>
        <p:nvSpPr>
          <p:cNvPr id="723" name="Google Shape;723;p48"/>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24" name="Google Shape;724;p48"/>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725" name="Google Shape;725;p48"/>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726" name="Google Shape;726;p48"/>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727" name="Google Shape;727;p48"/>
          <p:cNvPicPr preferRelativeResize="0"/>
          <p:nvPr/>
        </p:nvPicPr>
        <p:blipFill rotWithShape="1">
          <a:blip r:embed="rId3">
            <a:alphaModFix/>
          </a:blip>
          <a:srcRect b="0" l="0" r="0" t="0"/>
          <a:stretch/>
        </p:blipFill>
        <p:spPr>
          <a:xfrm>
            <a:off x="239022" y="1786970"/>
            <a:ext cx="8665955" cy="438882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49"/>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49"/>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5" name="Google Shape;735;p49"/>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주차시설</a:t>
            </a:r>
            <a:endParaRPr b="1" i="0" sz="2400" u="none" cap="none" strike="noStrike">
              <a:solidFill>
                <a:schemeClr val="dk1"/>
              </a:solidFill>
              <a:latin typeface="Arial"/>
              <a:ea typeface="Arial"/>
              <a:cs typeface="Arial"/>
              <a:sym typeface="Arial"/>
            </a:endParaRPr>
          </a:p>
        </p:txBody>
      </p:sp>
      <p:sp>
        <p:nvSpPr>
          <p:cNvPr id="736" name="Google Shape;736;p49"/>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37" name="Google Shape;737;p49"/>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738" name="Google Shape;738;p49"/>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739" name="Google Shape;739;p49"/>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740" name="Google Shape;740;p49"/>
          <p:cNvPicPr preferRelativeResize="0"/>
          <p:nvPr/>
        </p:nvPicPr>
        <p:blipFill rotWithShape="1">
          <a:blip r:embed="rId3">
            <a:alphaModFix/>
          </a:blip>
          <a:srcRect b="0" l="0" r="0" t="0"/>
          <a:stretch/>
        </p:blipFill>
        <p:spPr>
          <a:xfrm>
            <a:off x="237067" y="1786970"/>
            <a:ext cx="8630355" cy="432473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5"/>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 name="Google Shape;161;p5"/>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 name="Google Shape;162;p5"/>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4400"/>
              <a:buFont typeface="Arial"/>
              <a:buNone/>
            </a:pPr>
            <a:r>
              <a:rPr b="1" lang="en-US" sz="4400">
                <a:solidFill>
                  <a:srgbClr val="3F3F3F"/>
                </a:solidFill>
                <a:latin typeface="Arial"/>
                <a:ea typeface="Arial"/>
                <a:cs typeface="Arial"/>
                <a:sym typeface="Arial"/>
              </a:rPr>
              <a:t>벤치마킹</a:t>
            </a:r>
            <a:endParaRPr b="1" i="0" sz="3000" u="none" cap="none" strike="noStrike">
              <a:solidFill>
                <a:srgbClr val="3F3F3F"/>
              </a:solidFill>
              <a:latin typeface="Arial"/>
              <a:ea typeface="Arial"/>
              <a:cs typeface="Arial"/>
              <a:sym typeface="Arial"/>
            </a:endParaRPr>
          </a:p>
        </p:txBody>
      </p:sp>
      <p:sp>
        <p:nvSpPr>
          <p:cNvPr id="163" name="Google Shape;163;p5"/>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64" name="Google Shape;164;p5"/>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165" name="Google Shape;165;p5"/>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166" name="Google Shape;166;p5"/>
          <p:cNvSpPr txBox="1"/>
          <p:nvPr/>
        </p:nvSpPr>
        <p:spPr>
          <a:xfrm>
            <a:off x="142844" y="6429396"/>
            <a:ext cx="4929222"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400">
                <a:solidFill>
                  <a:srgbClr val="D8D8D8"/>
                </a:solidFill>
                <a:latin typeface="Arial"/>
                <a:ea typeface="Arial"/>
                <a:cs typeface="Arial"/>
                <a:sym typeface="Arial"/>
              </a:rPr>
              <a:t>.</a:t>
            </a:r>
            <a:endParaRPr b="1" sz="1400">
              <a:solidFill>
                <a:srgbClr val="D8D8D8"/>
              </a:solidFill>
              <a:latin typeface="Arial"/>
              <a:ea typeface="Arial"/>
              <a:cs typeface="Arial"/>
              <a:sym typeface="Arial"/>
            </a:endParaRPr>
          </a:p>
        </p:txBody>
      </p:sp>
      <p:pic>
        <p:nvPicPr>
          <p:cNvPr id="167" name="Google Shape;167;p5"/>
          <p:cNvPicPr preferRelativeResize="0"/>
          <p:nvPr/>
        </p:nvPicPr>
        <p:blipFill rotWithShape="1">
          <a:blip r:embed="rId3">
            <a:alphaModFix/>
          </a:blip>
          <a:srcRect b="0" l="0" r="0" t="0"/>
          <a:stretch/>
        </p:blipFill>
        <p:spPr>
          <a:xfrm>
            <a:off x="2549912" y="3128316"/>
            <a:ext cx="2971800" cy="742950"/>
          </a:xfrm>
          <a:prstGeom prst="rect">
            <a:avLst/>
          </a:prstGeom>
          <a:noFill/>
          <a:ln>
            <a:noFill/>
          </a:ln>
        </p:spPr>
      </p:pic>
      <p:pic>
        <p:nvPicPr>
          <p:cNvPr id="168" name="Google Shape;168;p5"/>
          <p:cNvPicPr preferRelativeResize="0"/>
          <p:nvPr/>
        </p:nvPicPr>
        <p:blipFill rotWithShape="1">
          <a:blip r:embed="rId4">
            <a:alphaModFix/>
          </a:blip>
          <a:srcRect b="0" l="0" r="0" t="0"/>
          <a:stretch/>
        </p:blipFill>
        <p:spPr>
          <a:xfrm>
            <a:off x="6204999" y="4939888"/>
            <a:ext cx="2105025" cy="714375"/>
          </a:xfrm>
          <a:prstGeom prst="rect">
            <a:avLst/>
          </a:prstGeom>
          <a:noFill/>
          <a:ln>
            <a:noFill/>
          </a:ln>
        </p:spPr>
      </p:pic>
      <p:pic>
        <p:nvPicPr>
          <p:cNvPr id="169" name="Google Shape;169;p5"/>
          <p:cNvPicPr preferRelativeResize="0"/>
          <p:nvPr/>
        </p:nvPicPr>
        <p:blipFill rotWithShape="1">
          <a:blip r:embed="rId5">
            <a:alphaModFix/>
          </a:blip>
          <a:srcRect b="0" l="0" r="0" t="0"/>
          <a:stretch/>
        </p:blipFill>
        <p:spPr>
          <a:xfrm>
            <a:off x="4456579" y="3962907"/>
            <a:ext cx="2752725" cy="819150"/>
          </a:xfrm>
          <a:prstGeom prst="rect">
            <a:avLst/>
          </a:prstGeom>
          <a:noFill/>
          <a:ln>
            <a:noFill/>
          </a:ln>
        </p:spPr>
      </p:pic>
      <p:pic>
        <p:nvPicPr>
          <p:cNvPr id="170" name="Google Shape;170;p5"/>
          <p:cNvPicPr preferRelativeResize="0"/>
          <p:nvPr/>
        </p:nvPicPr>
        <p:blipFill rotWithShape="1">
          <a:blip r:embed="rId6">
            <a:alphaModFix/>
          </a:blip>
          <a:srcRect b="0" l="0" r="0" t="0"/>
          <a:stretch/>
        </p:blipFill>
        <p:spPr>
          <a:xfrm>
            <a:off x="408454" y="2062882"/>
            <a:ext cx="4048125" cy="8858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50"/>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50"/>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8" name="Google Shape;748;p50"/>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주차시설 검색결과</a:t>
            </a:r>
            <a:endParaRPr b="1" i="0" sz="2400" u="none" cap="none" strike="noStrike">
              <a:solidFill>
                <a:schemeClr val="dk1"/>
              </a:solidFill>
              <a:latin typeface="Arial"/>
              <a:ea typeface="Arial"/>
              <a:cs typeface="Arial"/>
              <a:sym typeface="Arial"/>
            </a:endParaRPr>
          </a:p>
        </p:txBody>
      </p:sp>
      <p:sp>
        <p:nvSpPr>
          <p:cNvPr id="749" name="Google Shape;749;p50"/>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50" name="Google Shape;750;p50"/>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751" name="Google Shape;751;p50"/>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752" name="Google Shape;752;p50"/>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753" name="Google Shape;753;p50"/>
          <p:cNvPicPr preferRelativeResize="0"/>
          <p:nvPr/>
        </p:nvPicPr>
        <p:blipFill rotWithShape="1">
          <a:blip r:embed="rId3">
            <a:alphaModFix/>
          </a:blip>
          <a:srcRect b="0" l="0" r="0" t="0"/>
          <a:stretch/>
        </p:blipFill>
        <p:spPr>
          <a:xfrm>
            <a:off x="220133" y="1837337"/>
            <a:ext cx="8658578" cy="439753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51"/>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60" name="Google Shape;760;p51"/>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1" name="Google Shape;761;p51"/>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추천 경로</a:t>
            </a:r>
            <a:endParaRPr b="1" i="0" sz="2400" u="none" cap="none" strike="noStrike">
              <a:solidFill>
                <a:schemeClr val="dk1"/>
              </a:solidFill>
              <a:latin typeface="Arial"/>
              <a:ea typeface="Arial"/>
              <a:cs typeface="Arial"/>
              <a:sym typeface="Arial"/>
            </a:endParaRPr>
          </a:p>
        </p:txBody>
      </p:sp>
      <p:sp>
        <p:nvSpPr>
          <p:cNvPr id="762" name="Google Shape;762;p51"/>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63" name="Google Shape;763;p51"/>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764" name="Google Shape;764;p51"/>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765" name="Google Shape;765;p51"/>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766" name="Google Shape;766;p51"/>
          <p:cNvPicPr preferRelativeResize="0"/>
          <p:nvPr/>
        </p:nvPicPr>
        <p:blipFill rotWithShape="1">
          <a:blip r:embed="rId3">
            <a:alphaModFix/>
          </a:blip>
          <a:srcRect b="0" l="0" r="0" t="0"/>
          <a:stretch/>
        </p:blipFill>
        <p:spPr>
          <a:xfrm>
            <a:off x="203200" y="1786970"/>
            <a:ext cx="8641644" cy="395868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52"/>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73" name="Google Shape;773;p52"/>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4" name="Google Shape;774;p52"/>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원격 여행</a:t>
            </a:r>
            <a:endParaRPr b="1" i="0" sz="2400" u="none" cap="none" strike="noStrike">
              <a:solidFill>
                <a:schemeClr val="dk1"/>
              </a:solidFill>
              <a:latin typeface="Arial"/>
              <a:ea typeface="Arial"/>
              <a:cs typeface="Arial"/>
              <a:sym typeface="Arial"/>
            </a:endParaRPr>
          </a:p>
        </p:txBody>
      </p:sp>
      <p:sp>
        <p:nvSpPr>
          <p:cNvPr id="775" name="Google Shape;775;p52"/>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76" name="Google Shape;776;p52"/>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777" name="Google Shape;777;p52"/>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778" name="Google Shape;778;p52"/>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779" name="Google Shape;779;p52"/>
          <p:cNvPicPr preferRelativeResize="0"/>
          <p:nvPr/>
        </p:nvPicPr>
        <p:blipFill rotWithShape="1">
          <a:blip r:embed="rId3">
            <a:alphaModFix/>
          </a:blip>
          <a:srcRect b="0" l="0" r="0" t="0"/>
          <a:stretch/>
        </p:blipFill>
        <p:spPr>
          <a:xfrm>
            <a:off x="248356" y="1754772"/>
            <a:ext cx="8664222" cy="441626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53"/>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86" name="Google Shape;786;p53"/>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7" name="Google Shape;787;p53"/>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축제</a:t>
            </a:r>
            <a:endParaRPr b="1" i="0" sz="2400" u="none" cap="none" strike="noStrike">
              <a:solidFill>
                <a:schemeClr val="dk1"/>
              </a:solidFill>
              <a:latin typeface="Arial"/>
              <a:ea typeface="Arial"/>
              <a:cs typeface="Arial"/>
              <a:sym typeface="Arial"/>
            </a:endParaRPr>
          </a:p>
        </p:txBody>
      </p:sp>
      <p:sp>
        <p:nvSpPr>
          <p:cNvPr id="788" name="Google Shape;788;p53"/>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89" name="Google Shape;789;p53"/>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790" name="Google Shape;790;p53"/>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791" name="Google Shape;791;p53"/>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792" name="Google Shape;792;p53"/>
          <p:cNvPicPr preferRelativeResize="0"/>
          <p:nvPr/>
        </p:nvPicPr>
        <p:blipFill rotWithShape="1">
          <a:blip r:embed="rId3">
            <a:alphaModFix/>
          </a:blip>
          <a:srcRect b="0" l="0" r="0" t="0"/>
          <a:stretch/>
        </p:blipFill>
        <p:spPr>
          <a:xfrm>
            <a:off x="242711" y="1837337"/>
            <a:ext cx="8602133" cy="435203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54"/>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99" name="Google Shape;799;p54"/>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0" name="Google Shape;800;p54"/>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축제 검색</a:t>
            </a:r>
            <a:endParaRPr b="1" i="0" sz="2400" u="none" cap="none" strike="noStrike">
              <a:solidFill>
                <a:schemeClr val="dk1"/>
              </a:solidFill>
              <a:latin typeface="Arial"/>
              <a:ea typeface="Arial"/>
              <a:cs typeface="Arial"/>
              <a:sym typeface="Arial"/>
            </a:endParaRPr>
          </a:p>
        </p:txBody>
      </p:sp>
      <p:sp>
        <p:nvSpPr>
          <p:cNvPr id="801" name="Google Shape;801;p54"/>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02" name="Google Shape;802;p54"/>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803" name="Google Shape;803;p54"/>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804" name="Google Shape;804;p54"/>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805" name="Google Shape;805;p54"/>
          <p:cNvPicPr preferRelativeResize="0"/>
          <p:nvPr/>
        </p:nvPicPr>
        <p:blipFill rotWithShape="1">
          <a:blip r:embed="rId3">
            <a:alphaModFix/>
          </a:blip>
          <a:srcRect b="0" l="0" r="0" t="0"/>
          <a:stretch/>
        </p:blipFill>
        <p:spPr>
          <a:xfrm>
            <a:off x="293511" y="1837337"/>
            <a:ext cx="8596489" cy="431745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55"/>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12" name="Google Shape;812;p55"/>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3" name="Google Shape;813;p55"/>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축제 간편 검색</a:t>
            </a:r>
            <a:endParaRPr b="1" i="0" sz="2400" u="none" cap="none" strike="noStrike">
              <a:solidFill>
                <a:schemeClr val="dk1"/>
              </a:solidFill>
              <a:latin typeface="Arial"/>
              <a:ea typeface="Arial"/>
              <a:cs typeface="Arial"/>
              <a:sym typeface="Arial"/>
            </a:endParaRPr>
          </a:p>
        </p:txBody>
      </p:sp>
      <p:sp>
        <p:nvSpPr>
          <p:cNvPr id="814" name="Google Shape;814;p55"/>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15" name="Google Shape;815;p55"/>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816" name="Google Shape;816;p55"/>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817" name="Google Shape;817;p55"/>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818" name="Google Shape;818;p55"/>
          <p:cNvPicPr preferRelativeResize="0"/>
          <p:nvPr/>
        </p:nvPicPr>
        <p:blipFill rotWithShape="1">
          <a:blip r:embed="rId3">
            <a:alphaModFix/>
          </a:blip>
          <a:srcRect b="0" l="0" r="0" t="0"/>
          <a:stretch/>
        </p:blipFill>
        <p:spPr>
          <a:xfrm>
            <a:off x="254000" y="1782463"/>
            <a:ext cx="8528756" cy="410259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56"/>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25" name="Google Shape;825;p56"/>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6" name="Google Shape;826;p56"/>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축제 게시판</a:t>
            </a:r>
            <a:endParaRPr b="1" i="0" sz="2400" u="none" cap="none" strike="noStrike">
              <a:solidFill>
                <a:schemeClr val="dk1"/>
              </a:solidFill>
              <a:latin typeface="Arial"/>
              <a:ea typeface="Arial"/>
              <a:cs typeface="Arial"/>
              <a:sym typeface="Arial"/>
            </a:endParaRPr>
          </a:p>
        </p:txBody>
      </p:sp>
      <p:sp>
        <p:nvSpPr>
          <p:cNvPr id="827" name="Google Shape;827;p56"/>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28" name="Google Shape;828;p56"/>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829" name="Google Shape;829;p56"/>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830" name="Google Shape;830;p56"/>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831" name="Google Shape;831;p56"/>
          <p:cNvPicPr preferRelativeResize="0"/>
          <p:nvPr/>
        </p:nvPicPr>
        <p:blipFill rotWithShape="1">
          <a:blip r:embed="rId3">
            <a:alphaModFix/>
          </a:blip>
          <a:srcRect b="0" l="0" r="0" t="0"/>
          <a:stretch/>
        </p:blipFill>
        <p:spPr>
          <a:xfrm>
            <a:off x="191912" y="1786970"/>
            <a:ext cx="8726310" cy="428943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57"/>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38" name="Google Shape;838;p57"/>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9" name="Google Shape;839;p57"/>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COVID-19 그래프</a:t>
            </a:r>
            <a:endParaRPr b="1" i="0" sz="2400" u="none" cap="none" strike="noStrike">
              <a:solidFill>
                <a:schemeClr val="dk1"/>
              </a:solidFill>
              <a:latin typeface="Arial"/>
              <a:ea typeface="Arial"/>
              <a:cs typeface="Arial"/>
              <a:sym typeface="Arial"/>
            </a:endParaRPr>
          </a:p>
        </p:txBody>
      </p:sp>
      <p:sp>
        <p:nvSpPr>
          <p:cNvPr id="840" name="Google Shape;840;p57"/>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41" name="Google Shape;841;p57"/>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842" name="Google Shape;842;p57"/>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843" name="Google Shape;843;p57"/>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844" name="Google Shape;844;p57"/>
          <p:cNvPicPr preferRelativeResize="0"/>
          <p:nvPr/>
        </p:nvPicPr>
        <p:blipFill rotWithShape="1">
          <a:blip r:embed="rId3">
            <a:alphaModFix/>
          </a:blip>
          <a:srcRect b="0" l="0" r="0" t="0"/>
          <a:stretch/>
        </p:blipFill>
        <p:spPr>
          <a:xfrm>
            <a:off x="242711" y="1837337"/>
            <a:ext cx="8641645" cy="436957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58"/>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51" name="Google Shape;851;p58"/>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2" name="Google Shape;852;p58"/>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COVID-19 국내지도</a:t>
            </a:r>
            <a:endParaRPr b="1" i="0" sz="2400" u="none" cap="none" strike="noStrike">
              <a:solidFill>
                <a:schemeClr val="dk1"/>
              </a:solidFill>
              <a:latin typeface="Arial"/>
              <a:ea typeface="Arial"/>
              <a:cs typeface="Arial"/>
              <a:sym typeface="Arial"/>
            </a:endParaRPr>
          </a:p>
        </p:txBody>
      </p:sp>
      <p:sp>
        <p:nvSpPr>
          <p:cNvPr id="853" name="Google Shape;853;p58"/>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54" name="Google Shape;854;p58"/>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855" name="Google Shape;855;p58"/>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856" name="Google Shape;856;p58"/>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857" name="Google Shape;857;p58"/>
          <p:cNvPicPr preferRelativeResize="0"/>
          <p:nvPr/>
        </p:nvPicPr>
        <p:blipFill rotWithShape="1">
          <a:blip r:embed="rId3">
            <a:alphaModFix/>
          </a:blip>
          <a:srcRect b="0" l="0" r="0" t="0"/>
          <a:stretch/>
        </p:blipFill>
        <p:spPr>
          <a:xfrm>
            <a:off x="186267" y="1837337"/>
            <a:ext cx="8669866" cy="432151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59"/>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64" name="Google Shape;864;p59"/>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5" name="Google Shape;865;p59"/>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구현모습 </a:t>
            </a:r>
            <a:r>
              <a:rPr b="1" lang="en-US" sz="3200">
                <a:solidFill>
                  <a:schemeClr val="dk1"/>
                </a:solidFill>
                <a:latin typeface="Arial"/>
                <a:ea typeface="Arial"/>
                <a:cs typeface="Arial"/>
                <a:sym typeface="Arial"/>
              </a:rPr>
              <a:t>&gt; 신규 관광 명소</a:t>
            </a:r>
            <a:endParaRPr b="1" i="0" sz="3200" u="none" cap="none" strike="noStrike">
              <a:solidFill>
                <a:schemeClr val="dk1"/>
              </a:solidFill>
              <a:latin typeface="Arial"/>
              <a:ea typeface="Arial"/>
              <a:cs typeface="Arial"/>
              <a:sym typeface="Arial"/>
            </a:endParaRPr>
          </a:p>
        </p:txBody>
      </p:sp>
      <p:sp>
        <p:nvSpPr>
          <p:cNvPr id="866" name="Google Shape;866;p59"/>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67" name="Google Shape;867;p59"/>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868" name="Google Shape;868;p59"/>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869" name="Google Shape;869;p59"/>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870" name="Google Shape;870;p59"/>
          <p:cNvPicPr preferRelativeResize="0"/>
          <p:nvPr/>
        </p:nvPicPr>
        <p:blipFill rotWithShape="1">
          <a:blip r:embed="rId3">
            <a:alphaModFix/>
          </a:blip>
          <a:srcRect b="0" l="0" r="0" t="0"/>
          <a:stretch/>
        </p:blipFill>
        <p:spPr>
          <a:xfrm>
            <a:off x="142844" y="1786970"/>
            <a:ext cx="8730223" cy="42567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6"/>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ctr">
              <a:spcBef>
                <a:spcPts val="0"/>
              </a:spcBef>
              <a:spcAft>
                <a:spcPts val="0"/>
              </a:spcAft>
              <a:buNone/>
            </a:pPr>
            <a:r>
              <a:t/>
            </a:r>
            <a:endParaRPr b="0" i="0" sz="1800">
              <a:solidFill>
                <a:srgbClr val="000000"/>
              </a:solidFill>
              <a:latin typeface="Arial"/>
              <a:ea typeface="Arial"/>
              <a:cs typeface="Arial"/>
              <a:sym typeface="Arial"/>
            </a:endParaRPr>
          </a:p>
          <a:p>
            <a:pPr indent="0" lvl="0" marL="0" marR="0" rtl="0" algn="ctr">
              <a:spcBef>
                <a:spcPts val="0"/>
              </a:spcBef>
              <a:spcAft>
                <a:spcPts val="0"/>
              </a:spcAft>
              <a:buNone/>
            </a:pPr>
            <a:r>
              <a:rPr b="0" i="0" lang="en-US" sz="1800">
                <a:solidFill>
                  <a:srgbClr val="000000"/>
                </a:solidFill>
                <a:latin typeface="Arial"/>
                <a:ea typeface="Arial"/>
                <a:cs typeface="Arial"/>
                <a:sym typeface="Arial"/>
              </a:rPr>
              <a:t>다른 여행사이트와는 달리 테마를 선택하여 여행을 할 수 있는 여행 사이트를 </a:t>
            </a:r>
            <a:endParaRPr b="0" i="0" sz="1800">
              <a:solidFill>
                <a:srgbClr val="000000"/>
              </a:solidFill>
              <a:latin typeface="Arial"/>
              <a:ea typeface="Arial"/>
              <a:cs typeface="Arial"/>
              <a:sym typeface="Arial"/>
            </a:endParaRPr>
          </a:p>
          <a:p>
            <a:pPr indent="0" lvl="0" marL="0" marR="0" rtl="0" algn="ctr">
              <a:spcBef>
                <a:spcPts val="0"/>
              </a:spcBef>
              <a:spcAft>
                <a:spcPts val="0"/>
              </a:spcAft>
              <a:buNone/>
            </a:pPr>
            <a:r>
              <a:rPr lang="en-US" sz="1800">
                <a:solidFill>
                  <a:srgbClr val="000000"/>
                </a:solidFill>
                <a:latin typeface="Arial"/>
                <a:ea typeface="Arial"/>
                <a:cs typeface="Arial"/>
                <a:sym typeface="Arial"/>
              </a:rPr>
              <a:t>만들고 싶었고 원격투어와 같은 새로운 관점의 여행을 소개하고 싶었고</a:t>
            </a:r>
            <a:endParaRPr sz="1800">
              <a:solidFill>
                <a:srgbClr val="000000"/>
              </a:solidFill>
              <a:latin typeface="Arial"/>
              <a:ea typeface="Arial"/>
              <a:cs typeface="Arial"/>
              <a:sym typeface="Arial"/>
            </a:endParaRPr>
          </a:p>
          <a:p>
            <a:pPr indent="0" lvl="0" marL="0" marR="0" rtl="0" algn="ctr">
              <a:spcBef>
                <a:spcPts val="0"/>
              </a:spcBef>
              <a:spcAft>
                <a:spcPts val="0"/>
              </a:spcAft>
              <a:buNone/>
            </a:pPr>
            <a:r>
              <a:rPr b="0" i="0" lang="en-US" sz="1800">
                <a:solidFill>
                  <a:srgbClr val="000000"/>
                </a:solidFill>
                <a:latin typeface="Arial"/>
                <a:ea typeface="Arial"/>
                <a:cs typeface="Arial"/>
                <a:sym typeface="Arial"/>
              </a:rPr>
              <a:t>여행 뿐만이 아닌 주변 먹거리, 축제, 관광지 등 추천 시스템과</a:t>
            </a:r>
            <a:endParaRPr b="0" i="0" sz="1800">
              <a:solidFill>
                <a:srgbClr val="000000"/>
              </a:solidFill>
              <a:latin typeface="Arial"/>
              <a:ea typeface="Arial"/>
              <a:cs typeface="Arial"/>
              <a:sym typeface="Arial"/>
            </a:endParaRPr>
          </a:p>
          <a:p>
            <a:pPr indent="0" lvl="0" marL="0" marR="0" rtl="0" algn="ctr">
              <a:spcBef>
                <a:spcPts val="0"/>
              </a:spcBef>
              <a:spcAft>
                <a:spcPts val="0"/>
              </a:spcAft>
              <a:buNone/>
            </a:pPr>
            <a:r>
              <a:rPr lang="en-US" sz="1800">
                <a:solidFill>
                  <a:srgbClr val="000000"/>
                </a:solidFill>
                <a:latin typeface="Arial"/>
                <a:ea typeface="Arial"/>
                <a:cs typeface="Arial"/>
                <a:sym typeface="Arial"/>
              </a:rPr>
              <a:t>여행에 필요한 물품이나 주변 편의시설 까지 알려주는</a:t>
            </a:r>
            <a:endParaRPr sz="1800">
              <a:solidFill>
                <a:srgbClr val="000000"/>
              </a:solidFill>
              <a:latin typeface="Arial"/>
              <a:ea typeface="Arial"/>
              <a:cs typeface="Arial"/>
              <a:sym typeface="Arial"/>
            </a:endParaRPr>
          </a:p>
          <a:p>
            <a:pPr indent="0" lvl="0" marL="0" marR="0" rtl="0" algn="ctr">
              <a:spcBef>
                <a:spcPts val="0"/>
              </a:spcBef>
              <a:spcAft>
                <a:spcPts val="0"/>
              </a:spcAft>
              <a:buNone/>
            </a:pPr>
            <a:r>
              <a:rPr b="0" i="0" lang="en-US" sz="1800">
                <a:solidFill>
                  <a:srgbClr val="000000"/>
                </a:solidFill>
                <a:latin typeface="Arial"/>
                <a:ea typeface="Arial"/>
                <a:cs typeface="Arial"/>
                <a:sym typeface="Arial"/>
              </a:rPr>
              <a:t>여행 사이트를 만들고 싶었습니다.</a:t>
            </a:r>
            <a:endParaRPr b="0" i="0"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6"/>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8" name="Google Shape;178;p6"/>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4400"/>
              <a:buFont typeface="Arial"/>
              <a:buNone/>
            </a:pPr>
            <a:r>
              <a:rPr b="1" lang="en-US" sz="4400">
                <a:solidFill>
                  <a:srgbClr val="3F3F3F"/>
                </a:solidFill>
                <a:latin typeface="Arial"/>
                <a:ea typeface="Arial"/>
                <a:cs typeface="Arial"/>
                <a:sym typeface="Arial"/>
              </a:rPr>
              <a:t>개발의도</a:t>
            </a:r>
            <a:endParaRPr b="1" i="0" sz="3000" u="none" cap="none" strike="noStrike">
              <a:solidFill>
                <a:srgbClr val="3F3F3F"/>
              </a:solidFill>
              <a:latin typeface="Arial"/>
              <a:ea typeface="Arial"/>
              <a:cs typeface="Arial"/>
              <a:sym typeface="Arial"/>
            </a:endParaRPr>
          </a:p>
        </p:txBody>
      </p:sp>
      <p:sp>
        <p:nvSpPr>
          <p:cNvPr id="179" name="Google Shape;179;p6"/>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80" name="Google Shape;180;p6"/>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181" name="Google Shape;181;p6"/>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182" name="Google Shape;182;p6"/>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60"/>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rPr b="1" lang="en-US" sz="1200">
                <a:solidFill>
                  <a:srgbClr val="000000"/>
                </a:solidFill>
                <a:latin typeface="Arial"/>
                <a:ea typeface="Arial"/>
                <a:cs typeface="Arial"/>
                <a:sym typeface="Arial"/>
              </a:rPr>
              <a:t>어느 프로젝트와 마찬가지로 아직 까지 전체적인 실력이 많이 부족했던 것 같습니다.  처음 Java만을 이용한 콘솔 프로젝트 그 이후 DB를 연동한 프로젝트를 할 때 정말 놀랬습니다. 컴퓨터 언어에 대한 쓰임 자체가 제가 생각 했던 범위보다 훨씬 광범위 했기에 놀랐었는데 이번 서버와도 연동을 하면서 웹페이지를 구축해보며 한번 더 놀라게 되었습니다. 또한 저희가 아무렇지 않게 쓰던 웹페이지가 어떤식으로 만들어지는지 알게 되는 과정이 신기하고 재밌었으며 지금까지 해왔던 어느 다른 프로젝트와는 다르게 결과물 자체가  콘솔창에서 웹페이지가 되는 것에 뿌듯함이 더 컸던 것 같습니다. </a:t>
            </a:r>
            <a:endParaRPr/>
          </a:p>
          <a:p>
            <a:pPr indent="0" lvl="0" marL="0" marR="0" rtl="0" algn="l">
              <a:spcBef>
                <a:spcPts val="0"/>
              </a:spcBef>
              <a:spcAft>
                <a:spcPts val="0"/>
              </a:spcAft>
              <a:buNone/>
            </a:pPr>
            <a:r>
              <a:rPr b="1" lang="en-US" sz="1200">
                <a:solidFill>
                  <a:srgbClr val="000000"/>
                </a:solidFill>
                <a:latin typeface="Arial"/>
                <a:ea typeface="Arial"/>
                <a:cs typeface="Arial"/>
                <a:sym typeface="Arial"/>
              </a:rPr>
              <a:t>물론 디자인적인 측면에서 현재 운영중인 웹페이지에 비해 많이 부족하다 라는 생각도 들었고 이전 까지만 하더라도 굳이 프론트 엔드 백 엔드 나누어져 있어야 하는지 웹디자인 전문가가 따로 있어야 하는지 의문이 많았는데 이번 프로젝트를 하면서 업무 분할이 왜 되어야 하는지 느끼는 프로젝트였습니다.</a:t>
            </a:r>
            <a:endParaRPr/>
          </a:p>
          <a:p>
            <a:pPr indent="0" lvl="0" marL="0" marR="0" rtl="0" algn="l">
              <a:spcBef>
                <a:spcPts val="0"/>
              </a:spcBef>
              <a:spcAft>
                <a:spcPts val="0"/>
              </a:spcAft>
              <a:buNone/>
            </a:pPr>
            <a:r>
              <a:rPr b="1" i="0" lang="en-US" sz="1200">
                <a:solidFill>
                  <a:srgbClr val="000000"/>
                </a:solidFill>
                <a:latin typeface="Arial"/>
                <a:ea typeface="Arial"/>
                <a:cs typeface="Arial"/>
                <a:sym typeface="Arial"/>
              </a:rPr>
              <a:t>어느 프로젝트를 하던 팀원, 조원과의 협업과 공유가 제일 중요하다 생각합니다. 그런 부분에 있어서 </a:t>
            </a:r>
            <a:r>
              <a:rPr b="1" lang="en-US" sz="1200">
                <a:solidFill>
                  <a:srgbClr val="000000"/>
                </a:solidFill>
                <a:latin typeface="Arial"/>
                <a:ea typeface="Arial"/>
                <a:cs typeface="Arial"/>
                <a:sym typeface="Arial"/>
              </a:rPr>
              <a:t>학원 초창기부터 비대면 수업 그리고 프로젝트 진행중에도 아무리 구글미팅이나 줌을 통해 서로 의견을 공유하고 나눈다고 하여도 코로나로 인해 서로 머리 맞대고 고민하고 도와주지 못한 점이 아쉬웠습니다. 그럼에도 불구하고 제가 아직 많이 부족하지만 팀원들이 끝까지 도와줬기에 프로젝트를 잘 마무리 할 수 있었던 것 같습니다. 아직 마지막 Spring을 활용한 프로젝트가 남아 있는데 다음 프로젝트에서는 서로 조금 더 대화하고 공유하여서 더 좋은 결과물을 만들 수 있도록 노력하겠습니다. </a:t>
            </a:r>
            <a:endParaRPr b="1" i="0" sz="12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77" name="Google Shape;877;p60"/>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8" name="Google Shape;878;p60"/>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4400"/>
              <a:buFont typeface="Arial"/>
              <a:buNone/>
            </a:pPr>
            <a:r>
              <a:rPr b="1" i="0" lang="en-US" sz="4400" u="none" cap="none" strike="noStrike">
                <a:solidFill>
                  <a:srgbClr val="3F3F3F"/>
                </a:solidFill>
                <a:latin typeface="Arial"/>
                <a:ea typeface="Arial"/>
                <a:cs typeface="Arial"/>
                <a:sym typeface="Arial"/>
              </a:rPr>
              <a:t>후기</a:t>
            </a:r>
            <a:endParaRPr b="1" i="0" sz="3000" u="none" cap="none" strike="noStrike">
              <a:solidFill>
                <a:srgbClr val="3F3F3F"/>
              </a:solidFill>
              <a:latin typeface="Arial"/>
              <a:ea typeface="Arial"/>
              <a:cs typeface="Arial"/>
              <a:sym typeface="Arial"/>
            </a:endParaRPr>
          </a:p>
        </p:txBody>
      </p:sp>
      <p:sp>
        <p:nvSpPr>
          <p:cNvPr id="879" name="Google Shape;879;p60"/>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80" name="Google Shape;880;p60"/>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881" name="Google Shape;881;p60"/>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882" name="Google Shape;882;p60"/>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sp>
        <p:nvSpPr>
          <p:cNvPr id="883" name="Google Shape;883;p60"/>
          <p:cNvSpPr/>
          <p:nvPr/>
        </p:nvSpPr>
        <p:spPr>
          <a:xfrm>
            <a:off x="457200" y="1918010"/>
            <a:ext cx="1312127" cy="996175"/>
          </a:xfrm>
          <a:prstGeom prst="wedgeRectCallout">
            <a:avLst>
              <a:gd fmla="val -20833" name="adj1"/>
              <a:gd fmla="val 62500" name="adj2"/>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이은규</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61"/>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rPr b="1" lang="en-US" sz="1200">
                <a:solidFill>
                  <a:srgbClr val="000000"/>
                </a:solidFill>
                <a:latin typeface="Arial"/>
                <a:ea typeface="Arial"/>
                <a:cs typeface="Arial"/>
                <a:sym typeface="Arial"/>
              </a:rPr>
              <a:t>서버 프로젝트를 하면서 이전 프로젝트의 과정과 다르게 프론트 엔드 웹 개발을 하면서 새로운 경험을 하게 되었습니다.</a:t>
            </a:r>
            <a:endParaRPr/>
          </a:p>
          <a:p>
            <a:pPr indent="0" lvl="0" marL="0" marR="0" rtl="0" algn="l">
              <a:spcBef>
                <a:spcPts val="0"/>
              </a:spcBef>
              <a:spcAft>
                <a:spcPts val="0"/>
              </a:spcAft>
              <a:buNone/>
            </a:pPr>
            <a:r>
              <a:rPr b="1" lang="en-US" sz="1200">
                <a:solidFill>
                  <a:srgbClr val="000000"/>
                </a:solidFill>
                <a:latin typeface="Arial"/>
                <a:ea typeface="Arial"/>
                <a:cs typeface="Arial"/>
                <a:sym typeface="Arial"/>
              </a:rPr>
              <a:t>HTML, CSS, JavaScript를 통해 화면을 구현하면서 이전 프로젝트와 다르게 디자인적으로 어려움을 느꼈던 프로젝트였습니다.</a:t>
            </a:r>
            <a:endParaRPr/>
          </a:p>
          <a:p>
            <a:pPr indent="0" lvl="0" marL="0" marR="0" rtl="0" algn="l">
              <a:spcBef>
                <a:spcPts val="0"/>
              </a:spcBef>
              <a:spcAft>
                <a:spcPts val="0"/>
              </a:spcAft>
              <a:buNone/>
            </a:pPr>
            <a:r>
              <a:rPr b="1" lang="en-US" sz="1200">
                <a:solidFill>
                  <a:srgbClr val="000000"/>
                </a:solidFill>
                <a:latin typeface="Arial"/>
                <a:ea typeface="Arial"/>
                <a:cs typeface="Arial"/>
                <a:sym typeface="Arial"/>
              </a:rPr>
              <a:t>‘왜 전문적인 웹 디자이너가 있는지’ 확실하게 알게 된 것 같습니다. 그리고 HTML, CSS, JavaScript, Servlet, JSP 등의 웹, 서버의</a:t>
            </a:r>
            <a:endParaRPr b="1" sz="1200">
              <a:solidFill>
                <a:srgbClr val="000000"/>
              </a:solidFill>
              <a:latin typeface="Arial"/>
              <a:ea typeface="Arial"/>
              <a:cs typeface="Arial"/>
              <a:sym typeface="Arial"/>
            </a:endParaRPr>
          </a:p>
          <a:p>
            <a:pPr indent="0" lvl="0" marL="0" marR="0" rtl="0" algn="l">
              <a:spcBef>
                <a:spcPts val="0"/>
              </a:spcBef>
              <a:spcAft>
                <a:spcPts val="0"/>
              </a:spcAft>
              <a:buNone/>
            </a:pPr>
            <a:r>
              <a:rPr b="1" i="0" lang="en-US" sz="1200">
                <a:solidFill>
                  <a:srgbClr val="000000"/>
                </a:solidFill>
                <a:latin typeface="Arial"/>
                <a:ea typeface="Arial"/>
                <a:cs typeface="Arial"/>
                <a:sym typeface="Arial"/>
              </a:rPr>
              <a:t>기술을 경험한 적이 없었고 여러 가지 기술을 통해 구현하기 때문에 코드를 비효율적으로 작성하는 경우가 많았고 이로 인해</a:t>
            </a:r>
            <a:endParaRPr b="1" i="0" sz="1200">
              <a:solidFill>
                <a:srgbClr val="000000"/>
              </a:solidFill>
              <a:latin typeface="Arial"/>
              <a:ea typeface="Arial"/>
              <a:cs typeface="Arial"/>
              <a:sym typeface="Arial"/>
            </a:endParaRPr>
          </a:p>
          <a:p>
            <a:pPr indent="0" lvl="0" marL="0" marR="0" rtl="0" algn="l">
              <a:spcBef>
                <a:spcPts val="0"/>
              </a:spcBef>
              <a:spcAft>
                <a:spcPts val="0"/>
              </a:spcAft>
              <a:buNone/>
            </a:pPr>
            <a:r>
              <a:rPr b="1" lang="en-US" sz="1200">
                <a:solidFill>
                  <a:srgbClr val="000000"/>
                </a:solidFill>
                <a:latin typeface="Arial"/>
                <a:ea typeface="Arial"/>
                <a:cs typeface="Arial"/>
                <a:sym typeface="Arial"/>
              </a:rPr>
              <a:t>가독성이 낮은 코드를 작성한 것 같습니다. 코드를 효율적으로 작성할 수 있도록 연습하고 다른 개발자들의 코드를 통해 배워야</a:t>
            </a:r>
            <a:r>
              <a:rPr b="1" i="0" lang="en-US" sz="1200">
                <a:solidFill>
                  <a:srgbClr val="000000"/>
                </a:solidFill>
                <a:latin typeface="Arial"/>
                <a:ea typeface="Arial"/>
                <a:cs typeface="Arial"/>
                <a:sym typeface="Arial"/>
              </a:rPr>
              <a:t>겠다고 느낀 프로젝트였습니다.</a:t>
            </a:r>
            <a:endParaRPr/>
          </a:p>
          <a:p>
            <a:pPr indent="0" lvl="0" marL="0" marR="0" rtl="0" algn="l">
              <a:spcBef>
                <a:spcPts val="0"/>
              </a:spcBef>
              <a:spcAft>
                <a:spcPts val="0"/>
              </a:spcAft>
              <a:buNone/>
            </a:pPr>
            <a:r>
              <a:rPr b="1" lang="en-US" sz="1200">
                <a:solidFill>
                  <a:srgbClr val="000000"/>
                </a:solidFill>
                <a:latin typeface="Arial"/>
                <a:ea typeface="Arial"/>
                <a:cs typeface="Arial"/>
                <a:sym typeface="Arial"/>
              </a:rPr>
              <a:t>이번 프로젝트에서 얻은 것은 서버를 통해 데이터를 주고받는 과정을 경험했다는 것입니다. 모든 부분을 완벽하게 이해하지는 못했</a:t>
            </a:r>
            <a:endParaRPr b="1" sz="1200">
              <a:solidFill>
                <a:srgbClr val="000000"/>
              </a:solidFill>
              <a:latin typeface="Arial"/>
              <a:ea typeface="Arial"/>
              <a:cs typeface="Arial"/>
              <a:sym typeface="Arial"/>
            </a:endParaRPr>
          </a:p>
          <a:p>
            <a:pPr indent="0" lvl="0" marL="0" marR="0" rtl="0" algn="l">
              <a:spcBef>
                <a:spcPts val="0"/>
              </a:spcBef>
              <a:spcAft>
                <a:spcPts val="0"/>
              </a:spcAft>
              <a:buNone/>
            </a:pPr>
            <a:r>
              <a:rPr b="1" lang="en-US" sz="1200">
                <a:solidFill>
                  <a:srgbClr val="000000"/>
                </a:solidFill>
                <a:latin typeface="Arial"/>
                <a:ea typeface="Arial"/>
                <a:cs typeface="Arial"/>
                <a:sym typeface="Arial"/>
              </a:rPr>
              <a:t>지만 주어진 요구사항에서 GET, POST 방식을 통해 데이터를 주고받는 과정을 통해 기능을 구현하고 서버기술을 활용하는 법을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rPr b="1" i="0" lang="en-US" sz="1200">
                <a:solidFill>
                  <a:srgbClr val="000000"/>
                </a:solidFill>
                <a:latin typeface="Arial"/>
                <a:ea typeface="Arial"/>
                <a:cs typeface="Arial"/>
                <a:sym typeface="Arial"/>
              </a:rPr>
              <a:t>배우게 되었습니다. 그리고 이전 프로젝트까지는 콘솔로만 구현해서 결과물의 시각적인 면에서 아쉬움이 있었는데 웹 페이지를 구현</a:t>
            </a:r>
            <a:endParaRPr b="1" i="0" sz="1200">
              <a:solidFill>
                <a:srgbClr val="000000"/>
              </a:solidFill>
              <a:latin typeface="Arial"/>
              <a:ea typeface="Arial"/>
              <a:cs typeface="Arial"/>
              <a:sym typeface="Arial"/>
            </a:endParaRPr>
          </a:p>
          <a:p>
            <a:pPr indent="0" lvl="0" marL="0" marR="0" rtl="0" algn="l">
              <a:spcBef>
                <a:spcPts val="0"/>
              </a:spcBef>
              <a:spcAft>
                <a:spcPts val="0"/>
              </a:spcAft>
              <a:buNone/>
            </a:pPr>
            <a:r>
              <a:rPr b="1" lang="en-US" sz="1200">
                <a:solidFill>
                  <a:srgbClr val="000000"/>
                </a:solidFill>
                <a:latin typeface="Arial"/>
                <a:ea typeface="Arial"/>
                <a:cs typeface="Arial"/>
                <a:sym typeface="Arial"/>
              </a:rPr>
              <a:t>하면서 시각적으로 괜찮은 결과물을 만들 수 있었던 것에서 성취감이 더 컸던 프로젝트였습니다. 아쉬운 점은 생각만큼의 웹페이지 구현을 하지 못한 것입니다. 부트스트랩과 하이차트를 통해 웹페이지를 구현했지만 생각한 만큼 결과물이 나오지 않았습니다. 이 부분은</a:t>
            </a:r>
            <a:endParaRPr b="1" sz="1200">
              <a:solidFill>
                <a:srgbClr val="000000"/>
              </a:solidFill>
              <a:latin typeface="Arial"/>
              <a:ea typeface="Arial"/>
              <a:cs typeface="Arial"/>
              <a:sym typeface="Arial"/>
            </a:endParaRPr>
          </a:p>
          <a:p>
            <a:pPr indent="0" lvl="0" marL="0" marR="0" rtl="0" algn="l">
              <a:spcBef>
                <a:spcPts val="0"/>
              </a:spcBef>
              <a:spcAft>
                <a:spcPts val="0"/>
              </a:spcAft>
              <a:buNone/>
            </a:pPr>
            <a:r>
              <a:rPr b="1" i="0" lang="en-US" sz="1200">
                <a:solidFill>
                  <a:srgbClr val="000000"/>
                </a:solidFill>
                <a:latin typeface="Arial"/>
                <a:ea typeface="Arial"/>
                <a:cs typeface="Arial"/>
                <a:sym typeface="Arial"/>
              </a:rPr>
              <a:t>HTML, CSS</a:t>
            </a:r>
            <a:r>
              <a:rPr b="1" lang="en-US" sz="1200">
                <a:solidFill>
                  <a:srgbClr val="000000"/>
                </a:solidFill>
                <a:latin typeface="Arial"/>
                <a:ea typeface="Arial"/>
                <a:cs typeface="Arial"/>
                <a:sym typeface="Arial"/>
              </a:rPr>
              <a:t>, JavaScript, Jquery 등을 더 공부하면서 부족한 부분을 채워나가야 할 것 같습니다. 그리고 AJAX를 프로젝트 끝부분에</a:t>
            </a:r>
            <a:endParaRPr b="1" sz="1200">
              <a:solidFill>
                <a:srgbClr val="000000"/>
              </a:solidFill>
              <a:latin typeface="Arial"/>
              <a:ea typeface="Arial"/>
              <a:cs typeface="Arial"/>
              <a:sym typeface="Arial"/>
            </a:endParaRPr>
          </a:p>
          <a:p>
            <a:pPr indent="0" lvl="0" marL="0" marR="0" rtl="0" algn="l">
              <a:spcBef>
                <a:spcPts val="0"/>
              </a:spcBef>
              <a:spcAft>
                <a:spcPts val="0"/>
              </a:spcAft>
              <a:buNone/>
            </a:pPr>
            <a:r>
              <a:rPr b="1" i="0" lang="en-US" sz="1200">
                <a:solidFill>
                  <a:srgbClr val="000000"/>
                </a:solidFill>
                <a:latin typeface="Arial"/>
                <a:ea typeface="Arial"/>
                <a:cs typeface="Arial"/>
                <a:sym typeface="Arial"/>
              </a:rPr>
              <a:t>배우게 되었는데 AJAX를 활용해서 더욱 자연스러운 화면을 구현해보고 싶습니다. 프로젝트를 비대면으로 진행하고 처음 배우는 서버 기술이었기 때문에 부족한 점도 많고 팀원 간의 소통과 도움이 활발하지 못한 점이 아쉽기는 했지만 백 엔드부터 프론트 엔드까지 연결하는 과정에 대한 소중한 경험을 했다고 생각합니다.</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90" name="Google Shape;890;p61"/>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1" name="Google Shape;891;p61"/>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4400"/>
              <a:buFont typeface="Arial"/>
              <a:buNone/>
            </a:pPr>
            <a:r>
              <a:rPr b="1" i="0" lang="en-US" sz="4400" u="none" cap="none" strike="noStrike">
                <a:solidFill>
                  <a:srgbClr val="3F3F3F"/>
                </a:solidFill>
                <a:latin typeface="Arial"/>
                <a:ea typeface="Arial"/>
                <a:cs typeface="Arial"/>
                <a:sym typeface="Arial"/>
              </a:rPr>
              <a:t>후기</a:t>
            </a:r>
            <a:endParaRPr b="1" i="0" sz="3000" u="none" cap="none" strike="noStrike">
              <a:solidFill>
                <a:srgbClr val="3F3F3F"/>
              </a:solidFill>
              <a:latin typeface="Arial"/>
              <a:ea typeface="Arial"/>
              <a:cs typeface="Arial"/>
              <a:sym typeface="Arial"/>
            </a:endParaRPr>
          </a:p>
        </p:txBody>
      </p:sp>
      <p:sp>
        <p:nvSpPr>
          <p:cNvPr id="892" name="Google Shape;892;p61"/>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93" name="Google Shape;893;p61"/>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894" name="Google Shape;894;p61"/>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895" name="Google Shape;895;p61"/>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sp>
        <p:nvSpPr>
          <p:cNvPr id="896" name="Google Shape;896;p61"/>
          <p:cNvSpPr/>
          <p:nvPr/>
        </p:nvSpPr>
        <p:spPr>
          <a:xfrm>
            <a:off x="457200" y="1918010"/>
            <a:ext cx="1312127" cy="996175"/>
          </a:xfrm>
          <a:prstGeom prst="wedgeRectCallout">
            <a:avLst>
              <a:gd fmla="val -20833" name="adj1"/>
              <a:gd fmla="val 62500" name="adj2"/>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이진혁</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62"/>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200">
              <a:solidFill>
                <a:srgbClr val="000000"/>
              </a:solidFill>
              <a:latin typeface="Arial"/>
              <a:ea typeface="Arial"/>
              <a:cs typeface="Arial"/>
              <a:sym typeface="Arial"/>
            </a:endParaRPr>
          </a:p>
          <a:p>
            <a:pPr indent="0" lvl="0" marL="0" marR="0" rtl="0" algn="ctr">
              <a:spcBef>
                <a:spcPts val="0"/>
              </a:spcBef>
              <a:spcAft>
                <a:spcPts val="0"/>
              </a:spcAft>
              <a:buNone/>
            </a:pPr>
            <a:r>
              <a:t/>
            </a:r>
            <a:endParaRPr b="1" sz="1200">
              <a:solidFill>
                <a:srgbClr val="000000"/>
              </a:solidFill>
              <a:latin typeface="Arial"/>
              <a:ea typeface="Arial"/>
              <a:cs typeface="Arial"/>
              <a:sym typeface="Arial"/>
            </a:endParaRPr>
          </a:p>
          <a:p>
            <a:pPr indent="0" lvl="0" marL="0" marR="0" rtl="0" algn="ctr">
              <a:spcBef>
                <a:spcPts val="0"/>
              </a:spcBef>
              <a:spcAft>
                <a:spcPts val="0"/>
              </a:spcAft>
              <a:buNone/>
            </a:pPr>
            <a:r>
              <a:t/>
            </a:r>
            <a:endParaRPr b="1" i="0" sz="1200">
              <a:solidFill>
                <a:srgbClr val="000000"/>
              </a:solidFill>
              <a:latin typeface="Arial"/>
              <a:ea typeface="Arial"/>
              <a:cs typeface="Arial"/>
              <a:sym typeface="Arial"/>
            </a:endParaRPr>
          </a:p>
          <a:p>
            <a:pPr indent="0" lvl="0" marL="0" marR="0" rtl="0" algn="ctr">
              <a:spcBef>
                <a:spcPts val="0"/>
              </a:spcBef>
              <a:spcAft>
                <a:spcPts val="0"/>
              </a:spcAft>
              <a:buNone/>
            </a:pPr>
            <a:r>
              <a:t/>
            </a:r>
            <a:endParaRPr b="1" sz="1200">
              <a:solidFill>
                <a:srgbClr val="000000"/>
              </a:solidFill>
              <a:latin typeface="Arial"/>
              <a:ea typeface="Arial"/>
              <a:cs typeface="Arial"/>
              <a:sym typeface="Arial"/>
            </a:endParaRPr>
          </a:p>
          <a:p>
            <a:pPr indent="0" lvl="0" marL="0" marR="0" rtl="0" algn="ctr">
              <a:spcBef>
                <a:spcPts val="0"/>
              </a:spcBef>
              <a:spcAft>
                <a:spcPts val="0"/>
              </a:spcAft>
              <a:buNone/>
            </a:pPr>
            <a:r>
              <a:t/>
            </a:r>
            <a:endParaRPr b="1" i="0" sz="1200">
              <a:solidFill>
                <a:srgbClr val="000000"/>
              </a:solidFill>
              <a:latin typeface="Arial"/>
              <a:ea typeface="Arial"/>
              <a:cs typeface="Arial"/>
              <a:sym typeface="Arial"/>
            </a:endParaRPr>
          </a:p>
          <a:p>
            <a:pPr indent="0" lvl="0" marL="0" marR="0" rtl="0" algn="ctr">
              <a:spcBef>
                <a:spcPts val="0"/>
              </a:spcBef>
              <a:spcAft>
                <a:spcPts val="0"/>
              </a:spcAft>
              <a:buNone/>
            </a:pPr>
            <a:r>
              <a:t/>
            </a:r>
            <a:endParaRPr b="1" sz="1200">
              <a:solidFill>
                <a:srgbClr val="000000"/>
              </a:solidFill>
              <a:latin typeface="Arial"/>
              <a:ea typeface="Arial"/>
              <a:cs typeface="Arial"/>
              <a:sym typeface="Arial"/>
            </a:endParaRPr>
          </a:p>
          <a:p>
            <a:pPr indent="0" lvl="0" marL="0" marR="0" rtl="0" algn="ctr">
              <a:spcBef>
                <a:spcPts val="0"/>
              </a:spcBef>
              <a:spcAft>
                <a:spcPts val="0"/>
              </a:spcAft>
              <a:buNone/>
            </a:pPr>
            <a:r>
              <a:t/>
            </a:r>
            <a:endParaRPr b="1" i="0" sz="1200">
              <a:solidFill>
                <a:srgbClr val="000000"/>
              </a:solidFill>
              <a:latin typeface="Arial"/>
              <a:ea typeface="Arial"/>
              <a:cs typeface="Arial"/>
              <a:sym typeface="Arial"/>
            </a:endParaRPr>
          </a:p>
          <a:p>
            <a:pPr indent="0" lvl="0" marL="0" marR="0" rtl="0" algn="ctr">
              <a:spcBef>
                <a:spcPts val="0"/>
              </a:spcBef>
              <a:spcAft>
                <a:spcPts val="0"/>
              </a:spcAft>
              <a:buNone/>
            </a:pPr>
            <a:r>
              <a:t/>
            </a:r>
            <a:endParaRPr b="1" sz="1200">
              <a:solidFill>
                <a:srgbClr val="000000"/>
              </a:solidFill>
              <a:latin typeface="Arial"/>
              <a:ea typeface="Arial"/>
              <a:cs typeface="Arial"/>
              <a:sym typeface="Arial"/>
            </a:endParaRPr>
          </a:p>
          <a:p>
            <a:pPr indent="0" lvl="0" marL="0" marR="0" rtl="0" algn="ctr">
              <a:spcBef>
                <a:spcPts val="0"/>
              </a:spcBef>
              <a:spcAft>
                <a:spcPts val="0"/>
              </a:spcAft>
              <a:buNone/>
            </a:pPr>
            <a:r>
              <a:t/>
            </a:r>
            <a:endParaRPr b="1" i="0" sz="1200">
              <a:solidFill>
                <a:srgbClr val="000000"/>
              </a:solidFill>
              <a:latin typeface="Arial"/>
              <a:ea typeface="Arial"/>
              <a:cs typeface="Arial"/>
              <a:sym typeface="Arial"/>
            </a:endParaRPr>
          </a:p>
          <a:p>
            <a:pPr indent="0" lvl="0" marL="0" marR="0" rtl="0" algn="ctr">
              <a:spcBef>
                <a:spcPts val="0"/>
              </a:spcBef>
              <a:spcAft>
                <a:spcPts val="0"/>
              </a:spcAft>
              <a:buNone/>
            </a:pPr>
            <a:r>
              <a:t/>
            </a:r>
            <a:endParaRPr b="1" sz="1200">
              <a:solidFill>
                <a:srgbClr val="000000"/>
              </a:solidFill>
              <a:latin typeface="Arial"/>
              <a:ea typeface="Arial"/>
              <a:cs typeface="Arial"/>
              <a:sym typeface="Arial"/>
            </a:endParaRPr>
          </a:p>
          <a:p>
            <a:pPr indent="0" lvl="0" marL="0" marR="0" rtl="0" algn="ctr">
              <a:spcBef>
                <a:spcPts val="0"/>
              </a:spcBef>
              <a:spcAft>
                <a:spcPts val="0"/>
              </a:spcAft>
              <a:buNone/>
            </a:pPr>
            <a:r>
              <a:t/>
            </a:r>
            <a:endParaRPr b="1" i="0" sz="1200">
              <a:solidFill>
                <a:srgbClr val="000000"/>
              </a:solidFill>
              <a:latin typeface="Arial"/>
              <a:ea typeface="Arial"/>
              <a:cs typeface="Arial"/>
              <a:sym typeface="Arial"/>
            </a:endParaRPr>
          </a:p>
          <a:p>
            <a:pPr indent="0" lvl="0" marL="0" marR="0" rtl="0" algn="l">
              <a:spcBef>
                <a:spcPts val="0"/>
              </a:spcBef>
              <a:spcAft>
                <a:spcPts val="0"/>
              </a:spcAft>
              <a:buNone/>
            </a:pPr>
            <a:r>
              <a:t/>
            </a:r>
            <a:endParaRPr b="1" i="0" sz="12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rPr b="1" i="0" lang="en-US" sz="1200">
                <a:solidFill>
                  <a:srgbClr val="000000"/>
                </a:solidFill>
                <a:latin typeface="Arial"/>
                <a:ea typeface="Arial"/>
                <a:cs typeface="Arial"/>
                <a:sym typeface="Arial"/>
              </a:rPr>
              <a:t>이번 프로젝트는 DB설계를 초반부터 체계적으로 해야할 것을 실감하였습니다.</a:t>
            </a:r>
            <a:endParaRPr/>
          </a:p>
          <a:p>
            <a:pPr indent="0" lvl="0" marL="0" marR="0" rtl="0" algn="l">
              <a:spcBef>
                <a:spcPts val="0"/>
              </a:spcBef>
              <a:spcAft>
                <a:spcPts val="0"/>
              </a:spcAft>
              <a:buNone/>
            </a:pPr>
            <a:r>
              <a:rPr b="1" i="0" lang="en-US" sz="1200">
                <a:solidFill>
                  <a:srgbClr val="000000"/>
                </a:solidFill>
                <a:latin typeface="Arial"/>
                <a:ea typeface="Arial"/>
                <a:cs typeface="Arial"/>
                <a:sym typeface="Arial"/>
              </a:rPr>
              <a:t>초반에 DB를 설계하는 과정에서 꼼꼼한 작업을 하지 않아, 후반부에 DB작업이 많았습니다. Final 프로젝트에서는 부족하지않게 설계하도록 노력할 것입니다.</a:t>
            </a:r>
            <a:endParaRPr/>
          </a:p>
          <a:p>
            <a:pPr indent="0" lvl="0" marL="0" marR="0" rtl="0" algn="l">
              <a:spcBef>
                <a:spcPts val="0"/>
              </a:spcBef>
              <a:spcAft>
                <a:spcPts val="0"/>
              </a:spcAft>
              <a:buNone/>
            </a:pPr>
            <a:r>
              <a:t/>
            </a:r>
            <a:endParaRPr b="1" i="0" sz="1200">
              <a:solidFill>
                <a:srgbClr val="000000"/>
              </a:solidFill>
              <a:latin typeface="Arial"/>
              <a:ea typeface="Arial"/>
              <a:cs typeface="Arial"/>
              <a:sym typeface="Arial"/>
            </a:endParaRPr>
          </a:p>
          <a:p>
            <a:pPr indent="0" lvl="0" marL="0" marR="0" rtl="0" algn="l">
              <a:spcBef>
                <a:spcPts val="0"/>
              </a:spcBef>
              <a:spcAft>
                <a:spcPts val="0"/>
              </a:spcAft>
              <a:buNone/>
            </a:pPr>
            <a:r>
              <a:rPr b="1" i="0" lang="en-US" sz="1200">
                <a:solidFill>
                  <a:srgbClr val="000000"/>
                </a:solidFill>
                <a:latin typeface="Arial"/>
                <a:ea typeface="Arial"/>
                <a:cs typeface="Arial"/>
                <a:sym typeface="Arial"/>
              </a:rPr>
              <a:t>프로젝트 주제가 여행과 관련되다보니 게시판, 사진, 날짜 등 관리해야 할 것이 많고, 출력해야할 것이 참 많았던 것 같습니다. 게시판 CRUD 작업, 틀이나 모양등을 조작하는 과정에서 공부할 땐 참 낯설었던 MVC패턴이 익숙해지며 즐겁게 프로젝트를 진행했습니다.</a:t>
            </a:r>
            <a:endParaRPr/>
          </a:p>
          <a:p>
            <a:pPr indent="0" lvl="0" marL="0" marR="0" rtl="0" algn="l">
              <a:spcBef>
                <a:spcPts val="0"/>
              </a:spcBef>
              <a:spcAft>
                <a:spcPts val="0"/>
              </a:spcAft>
              <a:buNone/>
            </a:pPr>
            <a:r>
              <a:t/>
            </a:r>
            <a:endParaRPr b="1" i="0" sz="1200">
              <a:solidFill>
                <a:srgbClr val="000000"/>
              </a:solidFill>
              <a:latin typeface="Arial"/>
              <a:ea typeface="Arial"/>
              <a:cs typeface="Arial"/>
              <a:sym typeface="Arial"/>
            </a:endParaRPr>
          </a:p>
          <a:p>
            <a:pPr indent="0" lvl="0" marL="0" marR="0" rtl="0" algn="l">
              <a:spcBef>
                <a:spcPts val="0"/>
              </a:spcBef>
              <a:spcAft>
                <a:spcPts val="0"/>
              </a:spcAft>
              <a:buNone/>
            </a:pPr>
            <a:r>
              <a:rPr b="1" i="0" lang="en-US" sz="1200">
                <a:solidFill>
                  <a:srgbClr val="000000"/>
                </a:solidFill>
                <a:latin typeface="Arial"/>
                <a:ea typeface="Arial"/>
                <a:cs typeface="Arial"/>
                <a:sym typeface="Arial"/>
              </a:rPr>
              <a:t>오픈 API를 많이 경험해본 것.</a:t>
            </a:r>
            <a:endParaRPr/>
          </a:p>
          <a:p>
            <a:pPr indent="0" lvl="0" marL="0" marR="0" rtl="0" algn="l">
              <a:spcBef>
                <a:spcPts val="0"/>
              </a:spcBef>
              <a:spcAft>
                <a:spcPts val="0"/>
              </a:spcAft>
              <a:buNone/>
            </a:pPr>
            <a:r>
              <a:rPr b="1" i="0" lang="en-US" sz="1200">
                <a:solidFill>
                  <a:srgbClr val="000000"/>
                </a:solidFill>
                <a:latin typeface="Arial"/>
                <a:ea typeface="Arial"/>
                <a:cs typeface="Arial"/>
                <a:sym typeface="Arial"/>
              </a:rPr>
              <a:t>이번 프로젝트 중 오픈 API를 사용해야하는 일이 많아 자연스럽게 라이브러리를 자주 들어가게되고, </a:t>
            </a:r>
            <a:endParaRPr/>
          </a:p>
          <a:p>
            <a:pPr indent="0" lvl="0" marL="0" marR="0" rtl="0" algn="l">
              <a:spcBef>
                <a:spcPts val="0"/>
              </a:spcBef>
              <a:spcAft>
                <a:spcPts val="0"/>
              </a:spcAft>
              <a:buNone/>
            </a:pPr>
            <a:r>
              <a:rPr b="1" i="0" lang="en-US" sz="1200">
                <a:solidFill>
                  <a:srgbClr val="000000"/>
                </a:solidFill>
                <a:latin typeface="Arial"/>
                <a:ea typeface="Arial"/>
                <a:cs typeface="Arial"/>
                <a:sym typeface="Arial"/>
              </a:rPr>
              <a:t>따라해보는 과정에서 재미와 흥미가 생겼고, 메타데이터, XML, JSON 등 자료를 다루는 법을 알게되었습니다.</a:t>
            </a:r>
            <a:endParaRPr/>
          </a:p>
          <a:p>
            <a:pPr indent="0" lvl="0" marL="0" marR="0" rtl="0" algn="l">
              <a:spcBef>
                <a:spcPts val="0"/>
              </a:spcBef>
              <a:spcAft>
                <a:spcPts val="0"/>
              </a:spcAft>
              <a:buNone/>
            </a:pPr>
            <a:r>
              <a:rPr b="1" i="0" lang="en-US" sz="1200">
                <a:solidFill>
                  <a:srgbClr val="000000"/>
                </a:solidFill>
                <a:latin typeface="Arial"/>
                <a:ea typeface="Arial"/>
                <a:cs typeface="Arial"/>
                <a:sym typeface="Arial"/>
              </a:rPr>
              <a:t> </a:t>
            </a:r>
            <a:endParaRPr/>
          </a:p>
          <a:p>
            <a:pPr indent="0" lvl="0" marL="0" marR="0" rtl="0" algn="l">
              <a:spcBef>
                <a:spcPts val="0"/>
              </a:spcBef>
              <a:spcAft>
                <a:spcPts val="0"/>
              </a:spcAft>
              <a:buNone/>
            </a:pPr>
            <a:r>
              <a:rPr b="1" i="0" lang="en-US" sz="1200">
                <a:solidFill>
                  <a:srgbClr val="000000"/>
                </a:solidFill>
                <a:latin typeface="Arial"/>
                <a:ea typeface="Arial"/>
                <a:cs typeface="Arial"/>
                <a:sym typeface="Arial"/>
              </a:rPr>
              <a:t>프로젝트간 대면없이 회의를 진행하다보니 구글드라이브에서 같이 사용할 수 있는 협업툴을 이용하여</a:t>
            </a:r>
            <a:endParaRPr/>
          </a:p>
          <a:p>
            <a:pPr indent="0" lvl="0" marL="0" marR="0" rtl="0" algn="l">
              <a:spcBef>
                <a:spcPts val="0"/>
              </a:spcBef>
              <a:spcAft>
                <a:spcPts val="0"/>
              </a:spcAft>
              <a:buNone/>
            </a:pPr>
            <a:r>
              <a:rPr b="1" i="0" lang="en-US" sz="1200">
                <a:solidFill>
                  <a:srgbClr val="000000"/>
                </a:solidFill>
                <a:latin typeface="Arial"/>
                <a:ea typeface="Arial"/>
                <a:cs typeface="Arial"/>
                <a:sym typeface="Arial"/>
              </a:rPr>
              <a:t> 예상했던 것과는 다르게 더욱 효율적으로 회의를 진행했습니다. 팀원들끼리 만나지않아도 각자의 맡은 </a:t>
            </a:r>
            <a:endParaRPr/>
          </a:p>
          <a:p>
            <a:pPr indent="0" lvl="0" marL="0" marR="0" rtl="0" algn="l">
              <a:spcBef>
                <a:spcPts val="0"/>
              </a:spcBef>
              <a:spcAft>
                <a:spcPts val="0"/>
              </a:spcAft>
              <a:buNone/>
            </a:pPr>
            <a:r>
              <a:rPr b="1" i="0" lang="en-US" sz="1200">
                <a:solidFill>
                  <a:srgbClr val="000000"/>
                </a:solidFill>
                <a:latin typeface="Arial"/>
                <a:ea typeface="Arial"/>
                <a:cs typeface="Arial"/>
                <a:sym typeface="Arial"/>
              </a:rPr>
              <a:t>역할을 해내고, 막히거나 어려운 부분은 원격제어프로그램으로 같이 해결해 나가는 등 협업능력을 기를 수 있는 프로젝트였습니다.</a:t>
            </a:r>
            <a:endParaRPr/>
          </a:p>
          <a:p>
            <a:pPr indent="0" lvl="0" marL="0" marR="0" rtl="0" algn="ctr">
              <a:spcBef>
                <a:spcPts val="0"/>
              </a:spcBef>
              <a:spcAft>
                <a:spcPts val="0"/>
              </a:spcAft>
              <a:buNone/>
            </a:pPr>
            <a:r>
              <a:t/>
            </a:r>
            <a:endParaRPr b="1" sz="1400">
              <a:solidFill>
                <a:srgbClr val="000000"/>
              </a:solidFill>
              <a:latin typeface="Arial"/>
              <a:ea typeface="Arial"/>
              <a:cs typeface="Arial"/>
              <a:sym typeface="Arial"/>
            </a:endParaRPr>
          </a:p>
          <a:p>
            <a:pPr indent="0" lvl="0" marL="0" marR="0" rtl="0" algn="ctr">
              <a:spcBef>
                <a:spcPts val="0"/>
              </a:spcBef>
              <a:spcAft>
                <a:spcPts val="0"/>
              </a:spcAft>
              <a:buNone/>
            </a:pPr>
            <a:r>
              <a:t/>
            </a:r>
            <a:endParaRPr b="1" i="0" sz="1400">
              <a:solidFill>
                <a:srgbClr val="000000"/>
              </a:solidFill>
              <a:latin typeface="Arial"/>
              <a:ea typeface="Arial"/>
              <a:cs typeface="Arial"/>
              <a:sym typeface="Arial"/>
            </a:endParaRPr>
          </a:p>
          <a:p>
            <a:pPr indent="0" lvl="0" marL="0" marR="0" rtl="0" algn="ctr">
              <a:spcBef>
                <a:spcPts val="0"/>
              </a:spcBef>
              <a:spcAft>
                <a:spcPts val="0"/>
              </a:spcAft>
              <a:buNone/>
            </a:pPr>
            <a:r>
              <a:t/>
            </a:r>
            <a:endParaRPr b="1" sz="1400">
              <a:solidFill>
                <a:schemeClr val="dk1"/>
              </a:solidFill>
              <a:latin typeface="Calibri"/>
              <a:ea typeface="Calibri"/>
              <a:cs typeface="Calibri"/>
              <a:sym typeface="Calibri"/>
            </a:endParaRPr>
          </a:p>
        </p:txBody>
      </p:sp>
      <p:sp>
        <p:nvSpPr>
          <p:cNvPr id="903" name="Google Shape;903;p62"/>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4" name="Google Shape;904;p62"/>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4400"/>
              <a:buFont typeface="Arial"/>
              <a:buNone/>
            </a:pPr>
            <a:r>
              <a:rPr b="1" i="0" lang="en-US" sz="4400" u="none" cap="none" strike="noStrike">
                <a:solidFill>
                  <a:srgbClr val="3F3F3F"/>
                </a:solidFill>
                <a:latin typeface="Arial"/>
                <a:ea typeface="Arial"/>
                <a:cs typeface="Arial"/>
                <a:sym typeface="Arial"/>
              </a:rPr>
              <a:t>후기</a:t>
            </a:r>
            <a:endParaRPr b="1" i="0" sz="3000" u="none" cap="none" strike="noStrike">
              <a:solidFill>
                <a:srgbClr val="3F3F3F"/>
              </a:solidFill>
              <a:latin typeface="Arial"/>
              <a:ea typeface="Arial"/>
              <a:cs typeface="Arial"/>
              <a:sym typeface="Arial"/>
            </a:endParaRPr>
          </a:p>
        </p:txBody>
      </p:sp>
      <p:sp>
        <p:nvSpPr>
          <p:cNvPr id="905" name="Google Shape;905;p62"/>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906" name="Google Shape;906;p62"/>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907" name="Google Shape;907;p62"/>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908" name="Google Shape;908;p62"/>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sp>
        <p:nvSpPr>
          <p:cNvPr id="909" name="Google Shape;909;p62"/>
          <p:cNvSpPr/>
          <p:nvPr/>
        </p:nvSpPr>
        <p:spPr>
          <a:xfrm>
            <a:off x="142844" y="1801626"/>
            <a:ext cx="1312127" cy="996175"/>
          </a:xfrm>
          <a:prstGeom prst="wedgeRectCallout">
            <a:avLst>
              <a:gd fmla="val -20833" name="adj1"/>
              <a:gd fmla="val 62500" name="adj2"/>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조성진</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63"/>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l">
              <a:spcBef>
                <a:spcPts val="0"/>
              </a:spcBef>
              <a:spcAft>
                <a:spcPts val="0"/>
              </a:spcAft>
              <a:buNone/>
            </a:pPr>
            <a:r>
              <a:rPr b="1" lang="en-US" sz="1200">
                <a:solidFill>
                  <a:srgbClr val="000000"/>
                </a:solidFill>
                <a:latin typeface="Arial"/>
                <a:ea typeface="Arial"/>
                <a:cs typeface="Arial"/>
                <a:sym typeface="Arial"/>
              </a:rPr>
              <a:t>처음으로 웹을 직접 만들어 보는 경험을 해보았다. 다른 프로젝트와 마찬가지로 아직도 많이 부족함을 느꼈다. 아직까지 팀에 많은 기여를 못한다는게 아쉽고, 조장님과 이진혁님 조성진님이 조를 위해 많은 시간을 투자해 주셔서 이번 프로젝트도 잘 끝낼 수 있었던 것 같다. 학원 수료일도 얼마남지 않았고 프로젝트도 하나 남은 상태인데 다음 프로젝트는 조금 더 잘 해야겠다는 생각을 한다.</a:t>
            </a:r>
            <a:endParaRPr b="1" i="0" sz="12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16" name="Google Shape;916;p63"/>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7" name="Google Shape;917;p63"/>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4400"/>
              <a:buFont typeface="Arial"/>
              <a:buNone/>
            </a:pPr>
            <a:r>
              <a:rPr b="1" i="0" lang="en-US" sz="4400" u="none" cap="none" strike="noStrike">
                <a:solidFill>
                  <a:srgbClr val="3F3F3F"/>
                </a:solidFill>
                <a:latin typeface="Arial"/>
                <a:ea typeface="Arial"/>
                <a:cs typeface="Arial"/>
                <a:sym typeface="Arial"/>
              </a:rPr>
              <a:t>후기</a:t>
            </a:r>
            <a:endParaRPr b="1" i="0" sz="3000" u="none" cap="none" strike="noStrike">
              <a:solidFill>
                <a:srgbClr val="3F3F3F"/>
              </a:solidFill>
              <a:latin typeface="Arial"/>
              <a:ea typeface="Arial"/>
              <a:cs typeface="Arial"/>
              <a:sym typeface="Arial"/>
            </a:endParaRPr>
          </a:p>
        </p:txBody>
      </p:sp>
      <p:sp>
        <p:nvSpPr>
          <p:cNvPr id="918" name="Google Shape;918;p63"/>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919" name="Google Shape;919;p63"/>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920" name="Google Shape;920;p63"/>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921" name="Google Shape;921;p63"/>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sp>
        <p:nvSpPr>
          <p:cNvPr id="922" name="Google Shape;922;p63"/>
          <p:cNvSpPr/>
          <p:nvPr/>
        </p:nvSpPr>
        <p:spPr>
          <a:xfrm>
            <a:off x="457200" y="1918010"/>
            <a:ext cx="1312127" cy="996175"/>
          </a:xfrm>
          <a:prstGeom prst="wedgeRectCallout">
            <a:avLst>
              <a:gd fmla="val -20833" name="adj1"/>
              <a:gd fmla="val 62500" name="adj2"/>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신우철</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64"/>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12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rgbClr val="000000"/>
              </a:solidFill>
              <a:latin typeface="Arial"/>
              <a:ea typeface="Arial"/>
              <a:cs typeface="Arial"/>
              <a:sym typeface="Arial"/>
            </a:endParaRPr>
          </a:p>
          <a:p>
            <a:pPr indent="0" lvl="0" marL="0" marR="0" rtl="0" algn="l">
              <a:spcBef>
                <a:spcPts val="0"/>
              </a:spcBef>
              <a:spcAft>
                <a:spcPts val="0"/>
              </a:spcAft>
              <a:buNone/>
            </a:pPr>
            <a:r>
              <a:t/>
            </a:r>
            <a:endParaRPr b="1" i="0" sz="1200">
              <a:solidFill>
                <a:srgbClr val="000000"/>
              </a:solidFill>
              <a:latin typeface="Arial"/>
              <a:ea typeface="Arial"/>
              <a:cs typeface="Arial"/>
              <a:sym typeface="Arial"/>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콘솔로만 결과를 받던 이전 프로젝트와는 다르게 웹으로 직접 만들다 보니 진짜 웹 개발자에 가까워졌다는 생각이 들어 뿌듯하고 재미있었습니다.</a:t>
            </a:r>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이번 프로젝트를 하면서 그동안 배웠던 HTML, CSS, Javascript, JSP 등 새롭게 배운 것을 적용하며 한번 더 이해를 할 수 있었고 결과적으로 실력도 조금 늘었다고 생각합니다. </a:t>
            </a:r>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마지막 일주일은 거의 매일 밤을 새다싶이 했는데 왜 진작 이러지 못 했을까 하는 아쉬움도 많이 남았습니다. </a:t>
            </a:r>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그래도 예전에는 할 수 있을거라 생각도 못해본 부분들을 해냈다는거에 스스로 칭찬을 하고싶습니다. </a:t>
            </a:r>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팀원들끼리 서로 공유하면서 도움을 주었고 특히 저는 개인적으로 도움을 많이 받아서 팀원들에게 많이 감사하고 있습니다. </a:t>
            </a:r>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좀 더 열심히 해서 다음 프로젝트에는 도움을 줄 수 있는 사람이 되고싶습니다.</a:t>
            </a:r>
            <a:endParaRPr b="1" sz="1200">
              <a:solidFill>
                <a:schemeClr val="dk1"/>
              </a:solidFill>
              <a:latin typeface="Calibri"/>
              <a:ea typeface="Calibri"/>
              <a:cs typeface="Calibri"/>
              <a:sym typeface="Calibri"/>
            </a:endParaRPr>
          </a:p>
        </p:txBody>
      </p:sp>
      <p:sp>
        <p:nvSpPr>
          <p:cNvPr id="929" name="Google Shape;929;p64"/>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0" name="Google Shape;930;p64"/>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4400"/>
              <a:buFont typeface="Arial"/>
              <a:buNone/>
            </a:pPr>
            <a:r>
              <a:rPr b="1" i="0" lang="en-US" sz="4400" u="none" cap="none" strike="noStrike">
                <a:solidFill>
                  <a:srgbClr val="3F3F3F"/>
                </a:solidFill>
                <a:latin typeface="Arial"/>
                <a:ea typeface="Arial"/>
                <a:cs typeface="Arial"/>
                <a:sym typeface="Arial"/>
              </a:rPr>
              <a:t>후기</a:t>
            </a:r>
            <a:endParaRPr b="1" i="0" sz="3000" u="none" cap="none" strike="noStrike">
              <a:solidFill>
                <a:srgbClr val="3F3F3F"/>
              </a:solidFill>
              <a:latin typeface="Arial"/>
              <a:ea typeface="Arial"/>
              <a:cs typeface="Arial"/>
              <a:sym typeface="Arial"/>
            </a:endParaRPr>
          </a:p>
        </p:txBody>
      </p:sp>
      <p:sp>
        <p:nvSpPr>
          <p:cNvPr id="931" name="Google Shape;931;p64"/>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932" name="Google Shape;932;p64"/>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933" name="Google Shape;933;p64"/>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934" name="Google Shape;934;p64"/>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sp>
        <p:nvSpPr>
          <p:cNvPr id="935" name="Google Shape;935;p64"/>
          <p:cNvSpPr/>
          <p:nvPr/>
        </p:nvSpPr>
        <p:spPr>
          <a:xfrm>
            <a:off x="457200" y="1918010"/>
            <a:ext cx="1312127" cy="996175"/>
          </a:xfrm>
          <a:prstGeom prst="wedgeRectCallout">
            <a:avLst>
              <a:gd fmla="val -20833" name="adj1"/>
              <a:gd fmla="val 62500" name="adj2"/>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신지수</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65"/>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ctr">
              <a:spcBef>
                <a:spcPts val="0"/>
              </a:spcBef>
              <a:spcAft>
                <a:spcPts val="0"/>
              </a:spcAft>
              <a:buNone/>
            </a:pPr>
            <a:r>
              <a:t/>
            </a:r>
            <a:endParaRPr b="0" i="0"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42" name="Google Shape;942;p65"/>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3" name="Google Shape;943;p65"/>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4400"/>
              <a:buFont typeface="Arial"/>
              <a:buNone/>
            </a:pPr>
            <a:r>
              <a:rPr b="1" i="0" lang="en-US" sz="4400" u="none" cap="none" strike="noStrike">
                <a:solidFill>
                  <a:srgbClr val="3F3F3F"/>
                </a:solidFill>
                <a:latin typeface="Arial"/>
                <a:ea typeface="Arial"/>
                <a:cs typeface="Arial"/>
                <a:sym typeface="Arial"/>
              </a:rPr>
              <a:t>후기</a:t>
            </a:r>
            <a:endParaRPr b="1" i="0" sz="3000" u="none" cap="none" strike="noStrike">
              <a:solidFill>
                <a:srgbClr val="3F3F3F"/>
              </a:solidFill>
              <a:latin typeface="Arial"/>
              <a:ea typeface="Arial"/>
              <a:cs typeface="Arial"/>
              <a:sym typeface="Arial"/>
            </a:endParaRPr>
          </a:p>
        </p:txBody>
      </p:sp>
      <p:sp>
        <p:nvSpPr>
          <p:cNvPr id="944" name="Google Shape;944;p65"/>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945" name="Google Shape;945;p65"/>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946" name="Google Shape;946;p65"/>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947" name="Google Shape;947;p65"/>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sp>
        <p:nvSpPr>
          <p:cNvPr id="948" name="Google Shape;948;p65"/>
          <p:cNvSpPr/>
          <p:nvPr/>
        </p:nvSpPr>
        <p:spPr>
          <a:xfrm>
            <a:off x="457200" y="1918010"/>
            <a:ext cx="1312127" cy="996175"/>
          </a:xfrm>
          <a:prstGeom prst="wedgeRectCallout">
            <a:avLst>
              <a:gd fmla="val -20833" name="adj1"/>
              <a:gd fmla="val 62500" name="adj2"/>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최다솔</a:t>
            </a:r>
            <a:endParaRPr sz="1800">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66"/>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4" name="Google Shape;954;p66"/>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5" name="Google Shape;955;p66"/>
          <p:cNvSpPr txBox="1"/>
          <p:nvPr/>
        </p:nvSpPr>
        <p:spPr>
          <a:xfrm>
            <a:off x="3066502" y="2177681"/>
            <a:ext cx="5243522" cy="138589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5400"/>
              <a:buFont typeface="Arial Black"/>
              <a:buNone/>
            </a:pPr>
            <a:r>
              <a:rPr b="0" i="0" lang="en-US" sz="5400" u="none" cap="none" strike="noStrike">
                <a:solidFill>
                  <a:schemeClr val="dk1"/>
                </a:solidFill>
                <a:latin typeface="Arial Black"/>
                <a:ea typeface="Arial Black"/>
                <a:cs typeface="Arial Black"/>
                <a:sym typeface="Arial Black"/>
              </a:rPr>
              <a:t>Thank you</a:t>
            </a:r>
            <a:endParaRPr b="0" i="0" sz="5400" u="none" cap="none" strike="noStrike">
              <a:solidFill>
                <a:schemeClr val="dk1"/>
              </a:solidFill>
              <a:latin typeface="Arial Black"/>
              <a:ea typeface="Arial Black"/>
              <a:cs typeface="Arial Black"/>
              <a:sym typeface="Arial Black"/>
            </a:endParaRPr>
          </a:p>
        </p:txBody>
      </p:sp>
      <p:cxnSp>
        <p:nvCxnSpPr>
          <p:cNvPr id="956" name="Google Shape;956;p66"/>
          <p:cNvCxnSpPr/>
          <p:nvPr/>
        </p:nvCxnSpPr>
        <p:spPr>
          <a:xfrm>
            <a:off x="3357554" y="2143116"/>
            <a:ext cx="5000660" cy="1588"/>
          </a:xfrm>
          <a:prstGeom prst="straightConnector1">
            <a:avLst/>
          </a:prstGeom>
          <a:noFill/>
          <a:ln cap="flat" cmpd="sng" w="9525">
            <a:solidFill>
              <a:srgbClr val="595959"/>
            </a:solidFill>
            <a:prstDash val="solid"/>
            <a:miter lim="800000"/>
            <a:headEnd len="med" w="med" type="oval"/>
            <a:tailEnd len="med" w="med" type="oval"/>
          </a:ln>
        </p:spPr>
      </p:cxnSp>
      <p:cxnSp>
        <p:nvCxnSpPr>
          <p:cNvPr id="957" name="Google Shape;957;p66"/>
          <p:cNvCxnSpPr/>
          <p:nvPr/>
        </p:nvCxnSpPr>
        <p:spPr>
          <a:xfrm>
            <a:off x="3357554" y="3929066"/>
            <a:ext cx="5000660" cy="1588"/>
          </a:xfrm>
          <a:prstGeom prst="straightConnector1">
            <a:avLst/>
          </a:prstGeom>
          <a:noFill/>
          <a:ln cap="flat" cmpd="sng" w="9525">
            <a:solidFill>
              <a:srgbClr val="595959"/>
            </a:solidFill>
            <a:prstDash val="solid"/>
            <a:miter lim="800000"/>
            <a:headEnd len="med" w="med" type="oval"/>
            <a:tailEnd len="med" w="med" type="oval"/>
          </a:ln>
        </p:spPr>
      </p:cxnSp>
      <p:sp>
        <p:nvSpPr>
          <p:cNvPr id="958" name="Google Shape;958;p66"/>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7"/>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ㄷㄷㄷ</a:t>
            </a:r>
            <a:endParaRPr sz="1800">
              <a:solidFill>
                <a:schemeClr val="dk1"/>
              </a:solidFill>
              <a:latin typeface="Calibri"/>
              <a:ea typeface="Calibri"/>
              <a:cs typeface="Calibri"/>
              <a:sym typeface="Calibri"/>
            </a:endParaRPr>
          </a:p>
        </p:txBody>
      </p:sp>
      <p:sp>
        <p:nvSpPr>
          <p:cNvPr id="189" name="Google Shape;189;p7"/>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 name="Google Shape;190;p7"/>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i="0" lang="en-US" sz="4400" u="none" cap="none" strike="noStrike">
                <a:solidFill>
                  <a:schemeClr val="dk1"/>
                </a:solidFill>
                <a:latin typeface="Arial"/>
                <a:ea typeface="Arial"/>
                <a:cs typeface="Arial"/>
                <a:sym typeface="Arial"/>
              </a:rPr>
              <a:t>ERD</a:t>
            </a:r>
            <a:endParaRPr b="1" i="0" sz="3000" u="none" cap="none" strike="noStrike">
              <a:solidFill>
                <a:schemeClr val="dk1"/>
              </a:solidFill>
              <a:latin typeface="Arial"/>
              <a:ea typeface="Arial"/>
              <a:cs typeface="Arial"/>
              <a:sym typeface="Arial"/>
            </a:endParaRPr>
          </a:p>
        </p:txBody>
      </p:sp>
      <p:sp>
        <p:nvSpPr>
          <p:cNvPr id="191" name="Google Shape;191;p7"/>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92" name="Google Shape;192;p7"/>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193" name="Google Shape;193;p7"/>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194" name="Google Shape;194;p7"/>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195" name="Google Shape;195;p7"/>
          <p:cNvPicPr preferRelativeResize="0"/>
          <p:nvPr/>
        </p:nvPicPr>
        <p:blipFill rotWithShape="1">
          <a:blip r:embed="rId3">
            <a:alphaModFix/>
          </a:blip>
          <a:srcRect b="0" l="0" r="0" t="0"/>
          <a:stretch/>
        </p:blipFill>
        <p:spPr>
          <a:xfrm>
            <a:off x="260195" y="1751762"/>
            <a:ext cx="8742556" cy="44111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8"/>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8"/>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3" name="Google Shape;203;p8"/>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i="0" lang="en-US" sz="4400" u="none" cap="none" strike="noStrike">
                <a:solidFill>
                  <a:schemeClr val="dk1"/>
                </a:solidFill>
                <a:latin typeface="Arial"/>
                <a:ea typeface="Arial"/>
                <a:cs typeface="Arial"/>
                <a:sym typeface="Arial"/>
              </a:rPr>
              <a:t>ERD </a:t>
            </a:r>
            <a:r>
              <a:rPr b="1" i="0" lang="en-US" sz="3200" u="none" cap="none" strike="noStrike">
                <a:solidFill>
                  <a:schemeClr val="dk1"/>
                </a:solidFill>
                <a:latin typeface="Arial"/>
                <a:ea typeface="Arial"/>
                <a:cs typeface="Arial"/>
                <a:sym typeface="Arial"/>
              </a:rPr>
              <a:t>&gt; 회원 및 여행일정</a:t>
            </a:r>
            <a:endParaRPr/>
          </a:p>
        </p:txBody>
      </p:sp>
      <p:sp>
        <p:nvSpPr>
          <p:cNvPr id="204" name="Google Shape;204;p8"/>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05" name="Google Shape;205;p8"/>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206" name="Google Shape;206;p8"/>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207" name="Google Shape;207;p8"/>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208" name="Google Shape;208;p8"/>
          <p:cNvPicPr preferRelativeResize="0"/>
          <p:nvPr/>
        </p:nvPicPr>
        <p:blipFill rotWithShape="1">
          <a:blip r:embed="rId3">
            <a:alphaModFix/>
          </a:blip>
          <a:srcRect b="0" l="0" r="0" t="0"/>
          <a:stretch/>
        </p:blipFill>
        <p:spPr>
          <a:xfrm>
            <a:off x="428596" y="1837337"/>
            <a:ext cx="8168538" cy="44071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9"/>
          <p:cNvSpPr/>
          <p:nvPr/>
        </p:nvSpPr>
        <p:spPr>
          <a:xfrm>
            <a:off x="0" y="0"/>
            <a:ext cx="9144000" cy="6858000"/>
          </a:xfrm>
          <a:prstGeom prst="rect">
            <a:avLst/>
          </a:prstGeom>
          <a:solidFill>
            <a:srgbClr val="D8D8D8">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9"/>
          <p:cNvSpPr/>
          <p:nvPr/>
        </p:nvSpPr>
        <p:spPr>
          <a:xfrm>
            <a:off x="-71470"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6" name="Google Shape;216;p9"/>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4400"/>
              <a:buFont typeface="Arial"/>
              <a:buNone/>
            </a:pPr>
            <a:r>
              <a:rPr b="1" i="0" lang="en-US" sz="4400" u="none" cap="none" strike="noStrike">
                <a:solidFill>
                  <a:schemeClr val="dk1"/>
                </a:solidFill>
                <a:latin typeface="Arial"/>
                <a:ea typeface="Arial"/>
                <a:cs typeface="Arial"/>
                <a:sym typeface="Arial"/>
              </a:rPr>
              <a:t>ERD </a:t>
            </a:r>
            <a:r>
              <a:rPr b="1" i="0" lang="en-US" sz="3200" u="none" cap="none" strike="noStrike">
                <a:solidFill>
                  <a:schemeClr val="dk1"/>
                </a:solidFill>
                <a:latin typeface="Arial"/>
                <a:ea typeface="Arial"/>
                <a:cs typeface="Arial"/>
                <a:sym typeface="Arial"/>
              </a:rPr>
              <a:t>&gt; </a:t>
            </a:r>
            <a:r>
              <a:rPr b="1" lang="en-US" sz="3200">
                <a:solidFill>
                  <a:schemeClr val="dk1"/>
                </a:solidFill>
                <a:latin typeface="Arial"/>
                <a:ea typeface="Arial"/>
                <a:cs typeface="Arial"/>
                <a:sym typeface="Arial"/>
              </a:rPr>
              <a:t>관광명소 및 방문장소</a:t>
            </a:r>
            <a:endParaRPr b="1" i="0" sz="3200" u="none" cap="none" strike="noStrike">
              <a:solidFill>
                <a:schemeClr val="dk1"/>
              </a:solidFill>
              <a:latin typeface="Arial"/>
              <a:ea typeface="Arial"/>
              <a:cs typeface="Arial"/>
              <a:sym typeface="Arial"/>
            </a:endParaRPr>
          </a:p>
        </p:txBody>
      </p:sp>
      <p:sp>
        <p:nvSpPr>
          <p:cNvPr id="217" name="Google Shape;217;p9"/>
          <p:cNvSpPr/>
          <p:nvPr/>
        </p:nvSpPr>
        <p:spPr>
          <a:xfrm rot="10800000">
            <a:off x="5357818" y="6379029"/>
            <a:ext cx="5904412" cy="478971"/>
          </a:xfrm>
          <a:custGeom>
            <a:rect b="b" l="l" r="r" t="t"/>
            <a:pathLst>
              <a:path extrusionOk="0" h="478971" w="5904412">
                <a:moveTo>
                  <a:pt x="0" y="0"/>
                </a:moveTo>
                <a:lnTo>
                  <a:pt x="5320937" y="0"/>
                </a:lnTo>
                <a:lnTo>
                  <a:pt x="5904412" y="478971"/>
                </a:lnTo>
                <a:lnTo>
                  <a:pt x="8709" y="478971"/>
                </a:lnTo>
                <a:lnTo>
                  <a:pt x="0" y="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18" name="Google Shape;218;p9"/>
          <p:cNvCxnSpPr/>
          <p:nvPr/>
        </p:nvCxnSpPr>
        <p:spPr>
          <a:xfrm>
            <a:off x="428596" y="1285860"/>
            <a:ext cx="8286808" cy="2632"/>
          </a:xfrm>
          <a:prstGeom prst="straightConnector1">
            <a:avLst/>
          </a:prstGeom>
          <a:noFill/>
          <a:ln cap="flat" cmpd="sng" w="9525">
            <a:solidFill>
              <a:srgbClr val="595959"/>
            </a:solidFill>
            <a:prstDash val="solid"/>
            <a:miter lim="800000"/>
            <a:headEnd len="med" w="med" type="oval"/>
            <a:tailEnd len="med" w="med" type="oval"/>
          </a:ln>
        </p:spPr>
      </p:cxnSp>
      <p:sp>
        <p:nvSpPr>
          <p:cNvPr id="219" name="Google Shape;219;p9"/>
          <p:cNvSpPr txBox="1"/>
          <p:nvPr/>
        </p:nvSpPr>
        <p:spPr>
          <a:xfrm>
            <a:off x="428596" y="1417638"/>
            <a:ext cx="36654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a:t>
            </a:r>
            <a:r>
              <a:rPr lang="en-US" sz="1800">
                <a:solidFill>
                  <a:schemeClr val="accent1"/>
                </a:solidFill>
                <a:latin typeface="Arial"/>
                <a:ea typeface="Arial"/>
                <a:cs typeface="Arial"/>
                <a:sym typeface="Arial"/>
              </a:rPr>
              <a:t>Design</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A</a:t>
            </a:r>
            <a:r>
              <a:rPr lang="en-US" sz="1800">
                <a:solidFill>
                  <a:schemeClr val="dk1"/>
                </a:solidFill>
                <a:latin typeface="Arial"/>
                <a:ea typeface="Arial"/>
                <a:cs typeface="Arial"/>
                <a:sym typeface="Arial"/>
              </a:rPr>
              <a:t> </a:t>
            </a:r>
            <a:r>
              <a:rPr lang="en-US" sz="1800">
                <a:solidFill>
                  <a:schemeClr val="accent6"/>
                </a:solidFill>
                <a:latin typeface="Arial"/>
                <a:ea typeface="Arial"/>
                <a:cs typeface="Arial"/>
                <a:sym typeface="Arial"/>
              </a:rPr>
              <a:t>trip</a:t>
            </a:r>
            <a:endParaRPr b="1" sz="1800">
              <a:solidFill>
                <a:schemeClr val="dk1"/>
              </a:solidFill>
              <a:latin typeface="Arial"/>
              <a:ea typeface="Arial"/>
              <a:cs typeface="Arial"/>
              <a:sym typeface="Arial"/>
            </a:endParaRPr>
          </a:p>
        </p:txBody>
      </p:sp>
      <p:sp>
        <p:nvSpPr>
          <p:cNvPr id="220" name="Google Shape;220;p9"/>
          <p:cNvSpPr txBox="1"/>
          <p:nvPr/>
        </p:nvSpPr>
        <p:spPr>
          <a:xfrm>
            <a:off x="142844" y="6429396"/>
            <a:ext cx="49292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 </a:t>
            </a:r>
            <a:endParaRPr b="1" sz="1400">
              <a:solidFill>
                <a:srgbClr val="D8D8D8"/>
              </a:solidFill>
              <a:latin typeface="Arial"/>
              <a:ea typeface="Arial"/>
              <a:cs typeface="Arial"/>
              <a:sym typeface="Arial"/>
            </a:endParaRPr>
          </a:p>
        </p:txBody>
      </p:sp>
      <p:pic>
        <p:nvPicPr>
          <p:cNvPr id="221" name="Google Shape;221;p9"/>
          <p:cNvPicPr preferRelativeResize="0"/>
          <p:nvPr/>
        </p:nvPicPr>
        <p:blipFill rotWithShape="1">
          <a:blip r:embed="rId3">
            <a:alphaModFix/>
          </a:blip>
          <a:srcRect b="0" l="0" r="0" t="0"/>
          <a:stretch/>
        </p:blipFill>
        <p:spPr>
          <a:xfrm>
            <a:off x="186266" y="1983483"/>
            <a:ext cx="8500534" cy="419903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2016-11-01T03:46:33Z</dcterms:created>
  <dc:creator>song</dc:creator>
</cp:coreProperties>
</file>